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notesSlides/notesSlide9.xml" ContentType="application/vnd.openxmlformats-officedocument.presentationml.notesSlide+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notesSlides/notesSlide12.xml" ContentType="application/vnd.openxmlformats-officedocument.presentationml.notesSlide+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tags/tag26.xml" ContentType="application/vnd.openxmlformats-officedocument.presentationml.tags+xml"/>
  <Override PartName="/ppt/notesSlides/notesSlide19.xml" ContentType="application/vnd.openxmlformats-officedocument.presentationml.notesSlide+xml"/>
  <Override PartName="/ppt/tags/tag27.xml" ContentType="application/vnd.openxmlformats-officedocument.presentationml.tags+xml"/>
  <Override PartName="/ppt/notesSlides/notesSlide2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notesSlides/notesSlide23.xml" ContentType="application/vnd.openxmlformats-officedocument.presentationml.notesSlide+xml"/>
  <Override PartName="/ppt/tags/tag32.xml" ContentType="application/vnd.openxmlformats-officedocument.presentationml.tags+xml"/>
  <Override PartName="/ppt/notesSlides/notesSlide24.xml" ContentType="application/vnd.openxmlformats-officedocument.presentationml.notesSlide+xml"/>
  <Override PartName="/ppt/tags/tag33.xml" ContentType="application/vnd.openxmlformats-officedocument.presentationml.tags+xml"/>
  <Override PartName="/ppt/notesSlides/notesSlide25.xml" ContentType="application/vnd.openxmlformats-officedocument.presentationml.notesSlide+xml"/>
  <Override PartName="/ppt/tags/tag34.xml" ContentType="application/vnd.openxmlformats-officedocument.presentationml.tags+xml"/>
  <Override PartName="/ppt/notesSlides/notesSlide26.xml" ContentType="application/vnd.openxmlformats-officedocument.presentationml.notesSlide+xml"/>
  <Override PartName="/ppt/tags/tag35.xml" ContentType="application/vnd.openxmlformats-officedocument.presentationml.tags+xml"/>
  <Override PartName="/ppt/notesSlides/notesSlide27.xml" ContentType="application/vnd.openxmlformats-officedocument.presentationml.notesSlide+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notesSlides/notesSlide36.xml" ContentType="application/vnd.openxmlformats-officedocument.presentationml.notesSlide+xml"/>
  <Override PartName="/ppt/tags/tag45.xml" ContentType="application/vnd.openxmlformats-officedocument.presentationml.tags+xml"/>
  <Override PartName="/ppt/notesSlides/notesSlide37.xml" ContentType="application/vnd.openxmlformats-officedocument.presentationml.notesSlide+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tags/tag53.xml" ContentType="application/vnd.openxmlformats-officedocument.presentationml.tags+xml"/>
  <Override PartName="/ppt/notesSlides/notesSlide4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46.xml" ContentType="application/vnd.openxmlformats-officedocument.presentationml.notesSlide+xml"/>
  <Override PartName="/ppt/tags/tag56.xml" ContentType="application/vnd.openxmlformats-officedocument.presentationml.tags+xml"/>
  <Override PartName="/ppt/notesSlides/notesSlide47.xml" ContentType="application/vnd.openxmlformats-officedocument.presentationml.notesSlide+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0.xml" ContentType="application/vnd.openxmlformats-officedocument.presentationml.notesSlide+xml"/>
  <Override PartName="/ppt/tags/tag62.xml" ContentType="application/vnd.openxmlformats-officedocument.presentationml.tags+xml"/>
  <Override PartName="/ppt/notesSlides/notesSlide51.xml" ContentType="application/vnd.openxmlformats-officedocument.presentationml.notesSlide+xml"/>
  <Override PartName="/ppt/tags/tag63.xml" ContentType="application/vnd.openxmlformats-officedocument.presentationml.tags+xml"/>
  <Override PartName="/ppt/notesSlides/notesSlide5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5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5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9"/>
  </p:notesMasterIdLst>
  <p:sldIdLst>
    <p:sldId id="257" r:id="rId5"/>
    <p:sldId id="669" r:id="rId6"/>
    <p:sldId id="260" r:id="rId7"/>
    <p:sldId id="668" r:id="rId8"/>
    <p:sldId id="261" r:id="rId9"/>
    <p:sldId id="576" r:id="rId10"/>
    <p:sldId id="330" r:id="rId11"/>
    <p:sldId id="679" r:id="rId12"/>
    <p:sldId id="680" r:id="rId13"/>
    <p:sldId id="681" r:id="rId14"/>
    <p:sldId id="577" r:id="rId15"/>
    <p:sldId id="578" r:id="rId16"/>
    <p:sldId id="579" r:id="rId17"/>
    <p:sldId id="580" r:id="rId18"/>
    <p:sldId id="581" r:id="rId19"/>
    <p:sldId id="585" r:id="rId20"/>
    <p:sldId id="583" r:id="rId21"/>
    <p:sldId id="684" r:id="rId22"/>
    <p:sldId id="685" r:id="rId23"/>
    <p:sldId id="584" r:id="rId24"/>
    <p:sldId id="586" r:id="rId25"/>
    <p:sldId id="582" r:id="rId26"/>
    <p:sldId id="594" r:id="rId27"/>
    <p:sldId id="588" r:id="rId28"/>
    <p:sldId id="589" r:id="rId29"/>
    <p:sldId id="590" r:id="rId30"/>
    <p:sldId id="591" r:id="rId31"/>
    <p:sldId id="592" r:id="rId32"/>
    <p:sldId id="601" r:id="rId33"/>
    <p:sldId id="602" r:id="rId34"/>
    <p:sldId id="603" r:id="rId35"/>
    <p:sldId id="604" r:id="rId36"/>
    <p:sldId id="605" r:id="rId37"/>
    <p:sldId id="595" r:id="rId38"/>
    <p:sldId id="597" r:id="rId39"/>
    <p:sldId id="598" r:id="rId40"/>
    <p:sldId id="606" r:id="rId41"/>
    <p:sldId id="670" r:id="rId42"/>
    <p:sldId id="621" r:id="rId43"/>
    <p:sldId id="622" r:id="rId44"/>
    <p:sldId id="624" r:id="rId45"/>
    <p:sldId id="626" r:id="rId46"/>
    <p:sldId id="623" r:id="rId47"/>
    <p:sldId id="627" r:id="rId48"/>
    <p:sldId id="628" r:id="rId49"/>
    <p:sldId id="629" r:id="rId50"/>
    <p:sldId id="625" r:id="rId51"/>
    <p:sldId id="682" r:id="rId52"/>
    <p:sldId id="683" r:id="rId53"/>
    <p:sldId id="631" r:id="rId54"/>
    <p:sldId id="632" r:id="rId55"/>
    <p:sldId id="633" r:id="rId56"/>
    <p:sldId id="619" r:id="rId57"/>
    <p:sldId id="608" r:id="rId58"/>
    <p:sldId id="615" r:id="rId59"/>
    <p:sldId id="616" r:id="rId60"/>
    <p:sldId id="617" r:id="rId61"/>
    <p:sldId id="618" r:id="rId62"/>
    <p:sldId id="609" r:id="rId63"/>
    <p:sldId id="610" r:id="rId64"/>
    <p:sldId id="611" r:id="rId65"/>
    <p:sldId id="612" r:id="rId66"/>
    <p:sldId id="613" r:id="rId67"/>
    <p:sldId id="614" r:id="rId68"/>
  </p:sldIdLst>
  <p:sldSz cx="16256000" cy="9144000"/>
  <p:notesSz cx="6858000" cy="9144000"/>
  <p:custDataLst>
    <p:tags r:id="rId7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EEwi8B4rk4zXQeMgI87ixQ==" hashData="9S6kYeAxOQtroQG+h70qNUylLj9zKZaf0qYch5RRh3S3zs+s+Lc4XFjquGAm1GOKo0hcQVeNZ+0ZHNIpG03p6Q=="/>
  <p:extLst>
    <p:ext uri="{EFAFB233-063F-42B5-8137-9DF3F51BA10A}">
      <p15:sldGuideLst xmlns:p15="http://schemas.microsoft.com/office/powerpoint/2012/main">
        <p15:guide id="8" orient="horz" pos="521" userDrawn="1">
          <p15:clr>
            <a:srgbClr val="A4A3A4"/>
          </p15:clr>
        </p15:guide>
        <p15:guide id="9" orient="horz" pos="431" userDrawn="1">
          <p15:clr>
            <a:srgbClr val="A4A3A4"/>
          </p15:clr>
        </p15:guide>
        <p15:guide id="10" orient="horz" pos="1905" userDrawn="1">
          <p15:clr>
            <a:srgbClr val="A4A3A4"/>
          </p15:clr>
        </p15:guide>
        <p15:guide id="11" orient="horz" pos="1872" userDrawn="1">
          <p15:clr>
            <a:srgbClr val="A4A3A4"/>
          </p15:clr>
        </p15:guide>
        <p15:guide id="13" orient="horz" pos="975" userDrawn="1">
          <p15:clr>
            <a:srgbClr val="A4A3A4"/>
          </p15:clr>
        </p15:guide>
        <p15:guide id="14" orient="horz" pos="249" userDrawn="1">
          <p15:clr>
            <a:srgbClr val="A4A3A4"/>
          </p15:clr>
        </p15:guide>
        <p15:guide id="15" orient="horz" pos="1497" userDrawn="1">
          <p15:clr>
            <a:srgbClr val="A4A3A4"/>
          </p15:clr>
        </p15:guide>
        <p15:guide id="16" pos="115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65512-BACE-D4C2-CF24-A88E9B734CD3}" name="Athresh PS" initials="AP" userId="S::athresh@simplilearn.com::6aaba706-7cac-4f49-bd78-392633c5ba9f" providerId="AD"/>
  <p188:author id="{862FC623-FA80-6620-6192-671D1513C975}" name="Rashmi Tarkeshwar Singh" initials="RT" userId="S::rashmi.tsingh@simplilearn.com::68a6778a-50ba-49c5-9a37-e67a9d27a7f7" providerId="AD"/>
  <p188:author id="{7147AB37-616D-714F-485D-6B3E61E1F683}" name="Ravi Tulsiani" initials="RT" userId="S::ravi.tulsiani@simplilearn.com::241f6397-9641-434e-a98e-095052eb9ccb" providerId="AD"/>
  <p188:author id="{D7740554-DAB4-0FE9-D352-FF5C0134F088}" name="Aarushi" initials="A" userId="S::aarushi@simplilearn.com::c002ff96-f164-4b93-a466-3e374851619e" providerId="AD"/>
  <p188:author id="{3D23186C-57D8-C40B-B308-6321B8A5BDD3}" name="Prakhar Gupta" initials="PG" userId="S::prakhar.gupta@simplilearn.com::1b5d32b0-a26c-4d4f-bc98-ae0a8d111caa" providerId="AD"/>
  <p188:author id="{48747FBE-E472-F918-3CED-5C6A9A615E17}" name="Tasneem Tahera" initials="TT" userId="S::tasneem.tahera@simplilearn.com::bf08c4ec-c03c-4625-bb85-7cb9815660e2" providerId="AD"/>
  <p188:author id="{AC4F21CE-FF70-AE16-B45A-5C615ED90F60}" name="tanishqa Chaudhary" initials="tC" userId="S::tanishqa.chaudhary@simplilearn.com::d6020b84-cff7-415a-ac0f-6780289c2254" providerId="AD"/>
  <p188:author id="{918226D2-7416-14B9-BD5E-4511FA4729E4}" name="Rajoshree Das" initials="RD" userId="S::rajoshree.das@simplilearn.com::54c09b02-0be9-4235-bf52-57d41bc9f90f" providerId="AD"/>
  <p188:author id="{FF4968E6-5B87-E4B6-D9DF-526873C22EEE}" name="Priti Thadani" initials="PT" userId="S::priti.thadani@simplilearn.com::08e62f65-721a-4b70-b463-6eb795cfef9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D3D"/>
    <a:srgbClr val="DFE7F5"/>
    <a:srgbClr val="10B899"/>
    <a:srgbClr val="516681"/>
    <a:srgbClr val="B7DFBF"/>
    <a:srgbClr val="93C2D9"/>
    <a:srgbClr val="A9A9A9"/>
    <a:srgbClr val="D8D6E0"/>
    <a:srgbClr val="0099FF"/>
    <a:srgbClr val="C0C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1232E-5A4A-436E-AAE0-2ADA96C7D30C}" v="2" dt="2024-01-10T05:56:07.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56" autoAdjust="0"/>
  </p:normalViewPr>
  <p:slideViewPr>
    <p:cSldViewPr snapToGrid="0" showGuides="1">
      <p:cViewPr varScale="1">
        <p:scale>
          <a:sx n="39" d="100"/>
          <a:sy n="39" d="100"/>
        </p:scale>
        <p:origin x="1338" y="48"/>
      </p:cViewPr>
      <p:guideLst>
        <p:guide orient="horz" pos="521"/>
        <p:guide orient="horz" pos="431"/>
        <p:guide orient="horz" pos="1905"/>
        <p:guide orient="horz" pos="1872"/>
        <p:guide orient="horz" pos="975"/>
        <p:guide orient="horz" pos="249"/>
        <p:guide orient="horz" pos="1497"/>
        <p:guide pos="115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resh PS" userId="6aaba706-7cac-4f49-bd78-392633c5ba9f" providerId="ADAL" clId="{0485C41E-5DBE-4AB6-9000-FA2BFA839301}"/>
    <pc:docChg chg="undo custSel modSld modMainMaster">
      <pc:chgData name="Athresh PS" userId="6aaba706-7cac-4f49-bd78-392633c5ba9f" providerId="ADAL" clId="{0485C41E-5DBE-4AB6-9000-FA2BFA839301}" dt="2024-01-08T04:52:58.811" v="204" actId="2711"/>
      <pc:docMkLst>
        <pc:docMk/>
      </pc:docMkLst>
      <pc:sldChg chg="modSp mod">
        <pc:chgData name="Athresh PS" userId="6aaba706-7cac-4f49-bd78-392633c5ba9f" providerId="ADAL" clId="{0485C41E-5DBE-4AB6-9000-FA2BFA839301}" dt="2024-01-08T04:52:58.811" v="204" actId="2711"/>
        <pc:sldMkLst>
          <pc:docMk/>
          <pc:sldMk cId="0" sldId="261"/>
        </pc:sldMkLst>
        <pc:spChg chg="mod">
          <ac:chgData name="Athresh PS" userId="6aaba706-7cac-4f49-bd78-392633c5ba9f" providerId="ADAL" clId="{0485C41E-5DBE-4AB6-9000-FA2BFA839301}" dt="2024-01-08T04:52:58.811" v="204" actId="2711"/>
          <ac:spMkLst>
            <pc:docMk/>
            <pc:sldMk cId="0" sldId="261"/>
            <ac:spMk id="774" creationId="{848FBF00-BD21-4320-ADE8-7FEEA6538BDB}"/>
          </ac:spMkLst>
        </pc:spChg>
        <pc:spChg chg="mod">
          <ac:chgData name="Athresh PS" userId="6aaba706-7cac-4f49-bd78-392633c5ba9f" providerId="ADAL" clId="{0485C41E-5DBE-4AB6-9000-FA2BFA839301}" dt="2024-01-08T04:52:58.811" v="204" actId="2711"/>
          <ac:spMkLst>
            <pc:docMk/>
            <pc:sldMk cId="0" sldId="261"/>
            <ac:spMk id="775" creationId="{A15C7085-04B1-4CF9-9EE3-A71482819EBC}"/>
          </ac:spMkLst>
        </pc:spChg>
        <pc:spChg chg="mod">
          <ac:chgData name="Athresh PS" userId="6aaba706-7cac-4f49-bd78-392633c5ba9f" providerId="ADAL" clId="{0485C41E-5DBE-4AB6-9000-FA2BFA839301}" dt="2024-01-08T04:52:58.811" v="204" actId="2711"/>
          <ac:spMkLst>
            <pc:docMk/>
            <pc:sldMk cId="0" sldId="261"/>
            <ac:spMk id="776" creationId="{3FFC7B84-5FF4-44F1-92B2-18A4F2303C77}"/>
          </ac:spMkLst>
        </pc:spChg>
        <pc:spChg chg="mod">
          <ac:chgData name="Athresh PS" userId="6aaba706-7cac-4f49-bd78-392633c5ba9f" providerId="ADAL" clId="{0485C41E-5DBE-4AB6-9000-FA2BFA839301}" dt="2024-01-08T04:52:58.811" v="204" actId="2711"/>
          <ac:spMkLst>
            <pc:docMk/>
            <pc:sldMk cId="0" sldId="261"/>
            <ac:spMk id="777" creationId="{7F7F433E-D4C0-45BE-AE9F-389CBAD5B053}"/>
          </ac:spMkLst>
        </pc:spChg>
        <pc:spChg chg="mod">
          <ac:chgData name="Athresh PS" userId="6aaba706-7cac-4f49-bd78-392633c5ba9f" providerId="ADAL" clId="{0485C41E-5DBE-4AB6-9000-FA2BFA839301}" dt="2024-01-08T04:52:58.811" v="204" actId="2711"/>
          <ac:spMkLst>
            <pc:docMk/>
            <pc:sldMk cId="0" sldId="261"/>
            <ac:spMk id="778" creationId="{B23A664C-BE01-4FD1-978E-2923863C7A0E}"/>
          </ac:spMkLst>
        </pc:spChg>
        <pc:spChg chg="mod">
          <ac:chgData name="Athresh PS" userId="6aaba706-7cac-4f49-bd78-392633c5ba9f" providerId="ADAL" clId="{0485C41E-5DBE-4AB6-9000-FA2BFA839301}" dt="2024-01-08T04:52:58.811" v="204" actId="2711"/>
          <ac:spMkLst>
            <pc:docMk/>
            <pc:sldMk cId="0" sldId="261"/>
            <ac:spMk id="779" creationId="{100AAC10-5C9F-4739-9C2A-30F1783A6C89}"/>
          </ac:spMkLst>
        </pc:spChg>
        <pc:spChg chg="mod">
          <ac:chgData name="Athresh PS" userId="6aaba706-7cac-4f49-bd78-392633c5ba9f" providerId="ADAL" clId="{0485C41E-5DBE-4AB6-9000-FA2BFA839301}" dt="2024-01-08T04:52:58.811" v="204" actId="2711"/>
          <ac:spMkLst>
            <pc:docMk/>
            <pc:sldMk cId="0" sldId="261"/>
            <ac:spMk id="780" creationId="{D1BF5B32-387D-49F2-9CDA-1D7C825A3834}"/>
          </ac:spMkLst>
        </pc:spChg>
        <pc:spChg chg="mod">
          <ac:chgData name="Athresh PS" userId="6aaba706-7cac-4f49-bd78-392633c5ba9f" providerId="ADAL" clId="{0485C41E-5DBE-4AB6-9000-FA2BFA839301}" dt="2024-01-08T04:52:58.811" v="204" actId="2711"/>
          <ac:spMkLst>
            <pc:docMk/>
            <pc:sldMk cId="0" sldId="261"/>
            <ac:spMk id="781" creationId="{E3058223-450B-4960-89D0-E719D0C378AF}"/>
          </ac:spMkLst>
        </pc:spChg>
      </pc:sldChg>
      <pc:sldChg chg="modSp mod">
        <pc:chgData name="Athresh PS" userId="6aaba706-7cac-4f49-bd78-392633c5ba9f" providerId="ADAL" clId="{0485C41E-5DBE-4AB6-9000-FA2BFA839301}" dt="2024-01-01T06:41:54.931" v="151" actId="2711"/>
        <pc:sldMkLst>
          <pc:docMk/>
          <pc:sldMk cId="518082008" sldId="581"/>
        </pc:sldMkLst>
        <pc:spChg chg="mod">
          <ac:chgData name="Athresh PS" userId="6aaba706-7cac-4f49-bd78-392633c5ba9f" providerId="ADAL" clId="{0485C41E-5DBE-4AB6-9000-FA2BFA839301}" dt="2024-01-01T06:41:54.931" v="151" actId="2711"/>
          <ac:spMkLst>
            <pc:docMk/>
            <pc:sldMk cId="518082008" sldId="581"/>
            <ac:spMk id="20" creationId="{911FF970-EB2D-0DD0-7B03-87A2152493A0}"/>
          </ac:spMkLst>
        </pc:spChg>
        <pc:spChg chg="mod">
          <ac:chgData name="Athresh PS" userId="6aaba706-7cac-4f49-bd78-392633c5ba9f" providerId="ADAL" clId="{0485C41E-5DBE-4AB6-9000-FA2BFA839301}" dt="2024-01-01T06:41:54.931" v="151" actId="2711"/>
          <ac:spMkLst>
            <pc:docMk/>
            <pc:sldMk cId="518082008" sldId="581"/>
            <ac:spMk id="21" creationId="{0FBF7324-E209-DF5E-3652-B1A36601B75F}"/>
          </ac:spMkLst>
        </pc:spChg>
        <pc:spChg chg="mod">
          <ac:chgData name="Athresh PS" userId="6aaba706-7cac-4f49-bd78-392633c5ba9f" providerId="ADAL" clId="{0485C41E-5DBE-4AB6-9000-FA2BFA839301}" dt="2024-01-01T06:41:54.931" v="151" actId="2711"/>
          <ac:spMkLst>
            <pc:docMk/>
            <pc:sldMk cId="518082008" sldId="581"/>
            <ac:spMk id="22" creationId="{19C765C0-BB27-332D-9510-7350E566AE74}"/>
          </ac:spMkLst>
        </pc:spChg>
        <pc:spChg chg="mod">
          <ac:chgData name="Athresh PS" userId="6aaba706-7cac-4f49-bd78-392633c5ba9f" providerId="ADAL" clId="{0485C41E-5DBE-4AB6-9000-FA2BFA839301}" dt="2024-01-01T06:41:54.931" v="151" actId="2711"/>
          <ac:spMkLst>
            <pc:docMk/>
            <pc:sldMk cId="518082008" sldId="581"/>
            <ac:spMk id="23" creationId="{8C7226DF-B5AF-F6B6-41EB-8FFB84706784}"/>
          </ac:spMkLst>
        </pc:spChg>
        <pc:spChg chg="mod">
          <ac:chgData name="Athresh PS" userId="6aaba706-7cac-4f49-bd78-392633c5ba9f" providerId="ADAL" clId="{0485C41E-5DBE-4AB6-9000-FA2BFA839301}" dt="2024-01-01T06:41:54.931" v="151" actId="2711"/>
          <ac:spMkLst>
            <pc:docMk/>
            <pc:sldMk cId="518082008" sldId="581"/>
            <ac:spMk id="24" creationId="{8318111E-93EF-EA00-D5FF-3003A9DC9C69}"/>
          </ac:spMkLst>
        </pc:spChg>
        <pc:spChg chg="mod">
          <ac:chgData name="Athresh PS" userId="6aaba706-7cac-4f49-bd78-392633c5ba9f" providerId="ADAL" clId="{0485C41E-5DBE-4AB6-9000-FA2BFA839301}" dt="2024-01-01T06:41:54.931" v="151" actId="2711"/>
          <ac:spMkLst>
            <pc:docMk/>
            <pc:sldMk cId="518082008" sldId="581"/>
            <ac:spMk id="25" creationId="{296DCE5C-FA30-54D9-E1B5-82D67E44E686}"/>
          </ac:spMkLst>
        </pc:spChg>
        <pc:spChg chg="mod">
          <ac:chgData name="Athresh PS" userId="6aaba706-7cac-4f49-bd78-392633c5ba9f" providerId="ADAL" clId="{0485C41E-5DBE-4AB6-9000-FA2BFA839301}" dt="2024-01-01T06:41:54.931" v="151" actId="2711"/>
          <ac:spMkLst>
            <pc:docMk/>
            <pc:sldMk cId="518082008" sldId="581"/>
            <ac:spMk id="26" creationId="{593B3F51-DF14-181F-4CCC-E689BC0800DE}"/>
          </ac:spMkLst>
        </pc:spChg>
        <pc:spChg chg="mod">
          <ac:chgData name="Athresh PS" userId="6aaba706-7cac-4f49-bd78-392633c5ba9f" providerId="ADAL" clId="{0485C41E-5DBE-4AB6-9000-FA2BFA839301}" dt="2024-01-01T06:41:54.931" v="151" actId="2711"/>
          <ac:spMkLst>
            <pc:docMk/>
            <pc:sldMk cId="518082008" sldId="581"/>
            <ac:spMk id="27" creationId="{EBFD342E-1F20-1481-306F-15AA36F3911C}"/>
          </ac:spMkLst>
        </pc:spChg>
        <pc:spChg chg="mod">
          <ac:chgData name="Athresh PS" userId="6aaba706-7cac-4f49-bd78-392633c5ba9f" providerId="ADAL" clId="{0485C41E-5DBE-4AB6-9000-FA2BFA839301}" dt="2024-01-01T06:24:27.783" v="42" actId="207"/>
          <ac:spMkLst>
            <pc:docMk/>
            <pc:sldMk cId="518082008" sldId="581"/>
            <ac:spMk id="28" creationId="{71698F7F-AA0C-5DA3-A463-BFE7D36B5078}"/>
          </ac:spMkLst>
        </pc:spChg>
        <pc:spChg chg="mod">
          <ac:chgData name="Athresh PS" userId="6aaba706-7cac-4f49-bd78-392633c5ba9f" providerId="ADAL" clId="{0485C41E-5DBE-4AB6-9000-FA2BFA839301}" dt="2024-01-01T06:24:24.982" v="41" actId="207"/>
          <ac:spMkLst>
            <pc:docMk/>
            <pc:sldMk cId="518082008" sldId="581"/>
            <ac:spMk id="30" creationId="{8A767363-32DF-AC40-9E44-4638B124D223}"/>
          </ac:spMkLst>
        </pc:spChg>
        <pc:spChg chg="mod">
          <ac:chgData name="Athresh PS" userId="6aaba706-7cac-4f49-bd78-392633c5ba9f" providerId="ADAL" clId="{0485C41E-5DBE-4AB6-9000-FA2BFA839301}" dt="2024-01-01T06:24:21.362" v="40" actId="207"/>
          <ac:spMkLst>
            <pc:docMk/>
            <pc:sldMk cId="518082008" sldId="581"/>
            <ac:spMk id="34" creationId="{B1300A70-A4F2-175F-321E-28F48F8F0ACD}"/>
          </ac:spMkLst>
        </pc:spChg>
        <pc:spChg chg="mod">
          <ac:chgData name="Athresh PS" userId="6aaba706-7cac-4f49-bd78-392633c5ba9f" providerId="ADAL" clId="{0485C41E-5DBE-4AB6-9000-FA2BFA839301}" dt="2024-01-01T06:41:54.931" v="151" actId="2711"/>
          <ac:spMkLst>
            <pc:docMk/>
            <pc:sldMk cId="518082008" sldId="581"/>
            <ac:spMk id="42" creationId="{DE8E82BA-1EE3-F45B-C319-D1F1205A2A48}"/>
          </ac:spMkLst>
        </pc:spChg>
        <pc:spChg chg="mod">
          <ac:chgData name="Athresh PS" userId="6aaba706-7cac-4f49-bd78-392633c5ba9f" providerId="ADAL" clId="{0485C41E-5DBE-4AB6-9000-FA2BFA839301}" dt="2024-01-01T06:41:54.931" v="151" actId="2711"/>
          <ac:spMkLst>
            <pc:docMk/>
            <pc:sldMk cId="518082008" sldId="581"/>
            <ac:spMk id="43" creationId="{E4AE97DE-566C-3E69-5E55-53798B092987}"/>
          </ac:spMkLst>
        </pc:spChg>
        <pc:spChg chg="mod">
          <ac:chgData name="Athresh PS" userId="6aaba706-7cac-4f49-bd78-392633c5ba9f" providerId="ADAL" clId="{0485C41E-5DBE-4AB6-9000-FA2BFA839301}" dt="2024-01-01T06:41:54.931" v="151" actId="2711"/>
          <ac:spMkLst>
            <pc:docMk/>
            <pc:sldMk cId="518082008" sldId="581"/>
            <ac:spMk id="44" creationId="{5834860F-B3B9-0D8F-529D-94B9333D4C54}"/>
          </ac:spMkLst>
        </pc:spChg>
        <pc:spChg chg="mod">
          <ac:chgData name="Athresh PS" userId="6aaba706-7cac-4f49-bd78-392633c5ba9f" providerId="ADAL" clId="{0485C41E-5DBE-4AB6-9000-FA2BFA839301}" dt="2024-01-01T06:41:54.931" v="151" actId="2711"/>
          <ac:spMkLst>
            <pc:docMk/>
            <pc:sldMk cId="518082008" sldId="581"/>
            <ac:spMk id="45" creationId="{748771D1-B821-7BCD-D5E7-9D5399DBF0BF}"/>
          </ac:spMkLst>
        </pc:spChg>
        <pc:spChg chg="mod">
          <ac:chgData name="Athresh PS" userId="6aaba706-7cac-4f49-bd78-392633c5ba9f" providerId="ADAL" clId="{0485C41E-5DBE-4AB6-9000-FA2BFA839301}" dt="2024-01-01T06:24:30.407" v="43" actId="207"/>
          <ac:spMkLst>
            <pc:docMk/>
            <pc:sldMk cId="518082008" sldId="581"/>
            <ac:spMk id="48" creationId="{B84BECAF-967E-4C55-33AA-73335A55848A}"/>
          </ac:spMkLst>
        </pc:spChg>
      </pc:sldChg>
      <pc:sldChg chg="modSp mod">
        <pc:chgData name="Athresh PS" userId="6aaba706-7cac-4f49-bd78-392633c5ba9f" providerId="ADAL" clId="{0485C41E-5DBE-4AB6-9000-FA2BFA839301}" dt="2024-01-01T06:42:10.664" v="152" actId="14100"/>
        <pc:sldMkLst>
          <pc:docMk/>
          <pc:sldMk cId="3757850937" sldId="584"/>
        </pc:sldMkLst>
        <pc:spChg chg="mod">
          <ac:chgData name="Athresh PS" userId="6aaba706-7cac-4f49-bd78-392633c5ba9f" providerId="ADAL" clId="{0485C41E-5DBE-4AB6-9000-FA2BFA839301}" dt="2024-01-01T06:42:10.664" v="152" actId="14100"/>
          <ac:spMkLst>
            <pc:docMk/>
            <pc:sldMk cId="3757850937" sldId="584"/>
            <ac:spMk id="9" creationId="{B307224D-A6B2-925E-736F-362106F6AC28}"/>
          </ac:spMkLst>
        </pc:spChg>
      </pc:sldChg>
      <pc:sldChg chg="modSp mod">
        <pc:chgData name="Athresh PS" userId="6aaba706-7cac-4f49-bd78-392633c5ba9f" providerId="ADAL" clId="{0485C41E-5DBE-4AB6-9000-FA2BFA839301}" dt="2024-01-01T06:26:49.924" v="90" actId="1035"/>
        <pc:sldMkLst>
          <pc:docMk/>
          <pc:sldMk cId="2256787326" sldId="586"/>
        </pc:sldMkLst>
        <pc:spChg chg="mod">
          <ac:chgData name="Athresh PS" userId="6aaba706-7cac-4f49-bd78-392633c5ba9f" providerId="ADAL" clId="{0485C41E-5DBE-4AB6-9000-FA2BFA839301}" dt="2024-01-01T06:26:49.924" v="90" actId="1035"/>
          <ac:spMkLst>
            <pc:docMk/>
            <pc:sldMk cId="2256787326" sldId="586"/>
            <ac:spMk id="5313" creationId="{D5A4FCED-5467-DA45-A785-4B33640757E3}"/>
          </ac:spMkLst>
        </pc:spChg>
      </pc:sldChg>
      <pc:sldChg chg="addSp delSp modSp mod">
        <pc:chgData name="Athresh PS" userId="6aaba706-7cac-4f49-bd78-392633c5ba9f" providerId="ADAL" clId="{0485C41E-5DBE-4AB6-9000-FA2BFA839301}" dt="2024-01-01T06:28:38.904" v="121" actId="478"/>
        <pc:sldMkLst>
          <pc:docMk/>
          <pc:sldMk cId="1377031296" sldId="597"/>
        </pc:sldMkLst>
        <pc:spChg chg="mod">
          <ac:chgData name="Athresh PS" userId="6aaba706-7cac-4f49-bd78-392633c5ba9f" providerId="ADAL" clId="{0485C41E-5DBE-4AB6-9000-FA2BFA839301}" dt="2024-01-01T06:28:36.801" v="120" actId="108"/>
          <ac:spMkLst>
            <pc:docMk/>
            <pc:sldMk cId="1377031296" sldId="597"/>
            <ac:spMk id="3" creationId="{20046437-1967-DFF9-8444-E338A2798FAD}"/>
          </ac:spMkLst>
        </pc:spChg>
        <pc:spChg chg="add del mod">
          <ac:chgData name="Athresh PS" userId="6aaba706-7cac-4f49-bd78-392633c5ba9f" providerId="ADAL" clId="{0485C41E-5DBE-4AB6-9000-FA2BFA839301}" dt="2024-01-01T06:28:38.904" v="121" actId="478"/>
          <ac:spMkLst>
            <pc:docMk/>
            <pc:sldMk cId="1377031296" sldId="597"/>
            <ac:spMk id="6" creationId="{8AA769F5-F0A0-9335-9B90-5A65F594FCEB}"/>
          </ac:spMkLst>
        </pc:spChg>
      </pc:sldChg>
      <pc:sldChg chg="modSp mod">
        <pc:chgData name="Athresh PS" userId="6aaba706-7cac-4f49-bd78-392633c5ba9f" providerId="ADAL" clId="{0485C41E-5DBE-4AB6-9000-FA2BFA839301}" dt="2024-01-01T06:27:55.861" v="117" actId="14100"/>
        <pc:sldMkLst>
          <pc:docMk/>
          <pc:sldMk cId="3815092751" sldId="604"/>
        </pc:sldMkLst>
        <pc:spChg chg="mod">
          <ac:chgData name="Athresh PS" userId="6aaba706-7cac-4f49-bd78-392633c5ba9f" providerId="ADAL" clId="{0485C41E-5DBE-4AB6-9000-FA2BFA839301}" dt="2024-01-01T06:27:41.676" v="106" actId="1037"/>
          <ac:spMkLst>
            <pc:docMk/>
            <pc:sldMk cId="3815092751" sldId="604"/>
            <ac:spMk id="18" creationId="{CD56BB7B-FB3D-DCDC-B8AA-E4BE3AE5065F}"/>
          </ac:spMkLst>
        </pc:spChg>
        <pc:spChg chg="mod">
          <ac:chgData name="Athresh PS" userId="6aaba706-7cac-4f49-bd78-392633c5ba9f" providerId="ADAL" clId="{0485C41E-5DBE-4AB6-9000-FA2BFA839301}" dt="2024-01-01T06:27:36.616" v="97" actId="1037"/>
          <ac:spMkLst>
            <pc:docMk/>
            <pc:sldMk cId="3815092751" sldId="604"/>
            <ac:spMk id="19" creationId="{CA259D69-B6A2-69BB-A7A6-EC5014C8FA8F}"/>
          </ac:spMkLst>
        </pc:spChg>
        <pc:spChg chg="mod">
          <ac:chgData name="Athresh PS" userId="6aaba706-7cac-4f49-bd78-392633c5ba9f" providerId="ADAL" clId="{0485C41E-5DBE-4AB6-9000-FA2BFA839301}" dt="2024-01-01T06:27:55.861" v="117" actId="14100"/>
          <ac:spMkLst>
            <pc:docMk/>
            <pc:sldMk cId="3815092751" sldId="604"/>
            <ac:spMk id="20" creationId="{288A7DC8-C580-CE5B-31C0-A4D5E4212462}"/>
          </ac:spMkLst>
        </pc:spChg>
        <pc:grpChg chg="mod">
          <ac:chgData name="Athresh PS" userId="6aaba706-7cac-4f49-bd78-392633c5ba9f" providerId="ADAL" clId="{0485C41E-5DBE-4AB6-9000-FA2BFA839301}" dt="2024-01-01T06:27:47.371" v="115" actId="1038"/>
          <ac:grpSpMkLst>
            <pc:docMk/>
            <pc:sldMk cId="3815092751" sldId="604"/>
            <ac:grpSpMk id="16" creationId="{197DEE19-40E0-9649-3DB1-F7B586340775}"/>
          </ac:grpSpMkLst>
        </pc:grpChg>
      </pc:sldChg>
      <pc:sldChg chg="addSp modSp mod">
        <pc:chgData name="Athresh PS" userId="6aaba706-7cac-4f49-bd78-392633c5ba9f" providerId="ADAL" clId="{0485C41E-5DBE-4AB6-9000-FA2BFA839301}" dt="2024-01-01T06:43:12.453" v="156" actId="1076"/>
        <pc:sldMkLst>
          <pc:docMk/>
          <pc:sldMk cId="3996769493" sldId="605"/>
        </pc:sldMkLst>
        <pc:picChg chg="add mod">
          <ac:chgData name="Athresh PS" userId="6aaba706-7cac-4f49-bd78-392633c5ba9f" providerId="ADAL" clId="{0485C41E-5DBE-4AB6-9000-FA2BFA839301}" dt="2024-01-01T06:43:12.453" v="156" actId="1076"/>
          <ac:picMkLst>
            <pc:docMk/>
            <pc:sldMk cId="3996769493" sldId="605"/>
            <ac:picMk id="2" creationId="{C392D860-F76E-7DD4-0A4C-3270B3F071CE}"/>
          </ac:picMkLst>
        </pc:picChg>
      </pc:sldChg>
      <pc:sldChg chg="addSp modSp mod">
        <pc:chgData name="Athresh PS" userId="6aaba706-7cac-4f49-bd78-392633c5ba9f" providerId="ADAL" clId="{0485C41E-5DBE-4AB6-9000-FA2BFA839301}" dt="2024-01-01T06:32:28.026" v="146" actId="1076"/>
        <pc:sldMkLst>
          <pc:docMk/>
          <pc:sldMk cId="4178576833" sldId="606"/>
        </pc:sldMkLst>
        <pc:picChg chg="add mod">
          <ac:chgData name="Athresh PS" userId="6aaba706-7cac-4f49-bd78-392633c5ba9f" providerId="ADAL" clId="{0485C41E-5DBE-4AB6-9000-FA2BFA839301}" dt="2024-01-01T06:32:28.026" v="146" actId="1076"/>
          <ac:picMkLst>
            <pc:docMk/>
            <pc:sldMk cId="4178576833" sldId="606"/>
            <ac:picMk id="2" creationId="{89A98C2D-F554-2FA3-D987-009F0466DE36}"/>
          </ac:picMkLst>
        </pc:picChg>
      </pc:sldChg>
      <pc:sldChg chg="modSp mod">
        <pc:chgData name="Athresh PS" userId="6aaba706-7cac-4f49-bd78-392633c5ba9f" providerId="ADAL" clId="{0485C41E-5DBE-4AB6-9000-FA2BFA839301}" dt="2024-01-01T06:43:44.504" v="202" actId="1036"/>
        <pc:sldMkLst>
          <pc:docMk/>
          <pc:sldMk cId="2609867824" sldId="619"/>
        </pc:sldMkLst>
        <pc:spChg chg="mod">
          <ac:chgData name="Athresh PS" userId="6aaba706-7cac-4f49-bd78-392633c5ba9f" providerId="ADAL" clId="{0485C41E-5DBE-4AB6-9000-FA2BFA839301}" dt="2024-01-01T06:43:44.504" v="202" actId="1036"/>
          <ac:spMkLst>
            <pc:docMk/>
            <pc:sldMk cId="2609867824" sldId="619"/>
            <ac:spMk id="2" creationId="{C061A9A9-373E-F1FC-2D3C-761BCB97D338}"/>
          </ac:spMkLst>
        </pc:spChg>
        <pc:spChg chg="mod">
          <ac:chgData name="Athresh PS" userId="6aaba706-7cac-4f49-bd78-392633c5ba9f" providerId="ADAL" clId="{0485C41E-5DBE-4AB6-9000-FA2BFA839301}" dt="2024-01-01T06:43:44.504" v="202" actId="1036"/>
          <ac:spMkLst>
            <pc:docMk/>
            <pc:sldMk cId="2609867824" sldId="619"/>
            <ac:spMk id="10" creationId="{59601159-168E-7D85-B199-66228D77DB9E}"/>
          </ac:spMkLst>
        </pc:spChg>
        <pc:spChg chg="mod">
          <ac:chgData name="Athresh PS" userId="6aaba706-7cac-4f49-bd78-392633c5ba9f" providerId="ADAL" clId="{0485C41E-5DBE-4AB6-9000-FA2BFA839301}" dt="2024-01-01T06:43:44.504" v="202" actId="1036"/>
          <ac:spMkLst>
            <pc:docMk/>
            <pc:sldMk cId="2609867824" sldId="619"/>
            <ac:spMk id="11" creationId="{D89E1AE3-9A5B-F3AA-604C-3BDDAE7D9D84}"/>
          </ac:spMkLst>
        </pc:spChg>
        <pc:spChg chg="mod">
          <ac:chgData name="Athresh PS" userId="6aaba706-7cac-4f49-bd78-392633c5ba9f" providerId="ADAL" clId="{0485C41E-5DBE-4AB6-9000-FA2BFA839301}" dt="2024-01-01T06:43:44.504" v="202" actId="1036"/>
          <ac:spMkLst>
            <pc:docMk/>
            <pc:sldMk cId="2609867824" sldId="619"/>
            <ac:spMk id="12" creationId="{3E361042-8494-4DF6-54E3-CA963EB99089}"/>
          </ac:spMkLst>
        </pc:spChg>
        <pc:spChg chg="mod">
          <ac:chgData name="Athresh PS" userId="6aaba706-7cac-4f49-bd78-392633c5ba9f" providerId="ADAL" clId="{0485C41E-5DBE-4AB6-9000-FA2BFA839301}" dt="2024-01-01T06:43:44.504" v="202" actId="1036"/>
          <ac:spMkLst>
            <pc:docMk/>
            <pc:sldMk cId="2609867824" sldId="619"/>
            <ac:spMk id="13" creationId="{B580E31E-4CBD-09B5-ABC2-3C6D008D54A0}"/>
          </ac:spMkLst>
        </pc:spChg>
        <pc:picChg chg="mod">
          <ac:chgData name="Athresh PS" userId="6aaba706-7cac-4f49-bd78-392633c5ba9f" providerId="ADAL" clId="{0485C41E-5DBE-4AB6-9000-FA2BFA839301}" dt="2024-01-01T06:43:44.504" v="202" actId="1036"/>
          <ac:picMkLst>
            <pc:docMk/>
            <pc:sldMk cId="2609867824" sldId="619"/>
            <ac:picMk id="3" creationId="{394A5764-74C6-F764-89F4-2DE3DE856638}"/>
          </ac:picMkLst>
        </pc:picChg>
        <pc:picChg chg="mod">
          <ac:chgData name="Athresh PS" userId="6aaba706-7cac-4f49-bd78-392633c5ba9f" providerId="ADAL" clId="{0485C41E-5DBE-4AB6-9000-FA2BFA839301}" dt="2024-01-01T06:43:44.504" v="202" actId="1036"/>
          <ac:picMkLst>
            <pc:docMk/>
            <pc:sldMk cId="2609867824" sldId="619"/>
            <ac:picMk id="4" creationId="{AABA8D27-0CF5-05CA-9C73-BD9DC5074C03}"/>
          </ac:picMkLst>
        </pc:picChg>
        <pc:picChg chg="mod">
          <ac:chgData name="Athresh PS" userId="6aaba706-7cac-4f49-bd78-392633c5ba9f" providerId="ADAL" clId="{0485C41E-5DBE-4AB6-9000-FA2BFA839301}" dt="2024-01-01T06:43:44.504" v="202" actId="1036"/>
          <ac:picMkLst>
            <pc:docMk/>
            <pc:sldMk cId="2609867824" sldId="619"/>
            <ac:picMk id="5" creationId="{B4109BE0-C1BD-6CB7-9A48-515C372C2765}"/>
          </ac:picMkLst>
        </pc:picChg>
        <pc:picChg chg="mod">
          <ac:chgData name="Athresh PS" userId="6aaba706-7cac-4f49-bd78-392633c5ba9f" providerId="ADAL" clId="{0485C41E-5DBE-4AB6-9000-FA2BFA839301}" dt="2024-01-01T06:43:44.504" v="202" actId="1036"/>
          <ac:picMkLst>
            <pc:docMk/>
            <pc:sldMk cId="2609867824" sldId="619"/>
            <ac:picMk id="6" creationId="{0154261D-276B-E091-348E-90EBBDBF589E}"/>
          </ac:picMkLst>
        </pc:picChg>
        <pc:picChg chg="mod">
          <ac:chgData name="Athresh PS" userId="6aaba706-7cac-4f49-bd78-392633c5ba9f" providerId="ADAL" clId="{0485C41E-5DBE-4AB6-9000-FA2BFA839301}" dt="2024-01-01T06:43:44.504" v="202" actId="1036"/>
          <ac:picMkLst>
            <pc:docMk/>
            <pc:sldMk cId="2609867824" sldId="619"/>
            <ac:picMk id="8" creationId="{21D7A378-6964-F0F7-E086-B883B54001D9}"/>
          </ac:picMkLst>
        </pc:picChg>
      </pc:sldChg>
      <pc:sldChg chg="addSp modSp mod">
        <pc:chgData name="Athresh PS" userId="6aaba706-7cac-4f49-bd78-392633c5ba9f" providerId="ADAL" clId="{0485C41E-5DBE-4AB6-9000-FA2BFA839301}" dt="2024-01-01T06:31:57.784" v="141" actId="1037"/>
        <pc:sldMkLst>
          <pc:docMk/>
          <pc:sldMk cId="880821063" sldId="625"/>
        </pc:sldMkLst>
        <pc:grpChg chg="mod">
          <ac:chgData name="Athresh PS" userId="6aaba706-7cac-4f49-bd78-392633c5ba9f" providerId="ADAL" clId="{0485C41E-5DBE-4AB6-9000-FA2BFA839301}" dt="2024-01-01T06:31:35.352" v="135" actId="1076"/>
          <ac:grpSpMkLst>
            <pc:docMk/>
            <pc:sldMk cId="880821063" sldId="625"/>
            <ac:grpSpMk id="18" creationId="{59DF191B-76B7-450D-F5D5-60BE976EBC2E}"/>
          </ac:grpSpMkLst>
        </pc:grpChg>
        <pc:picChg chg="add mod modCrop">
          <ac:chgData name="Athresh PS" userId="6aaba706-7cac-4f49-bd78-392633c5ba9f" providerId="ADAL" clId="{0485C41E-5DBE-4AB6-9000-FA2BFA839301}" dt="2024-01-01T06:31:57.784" v="141" actId="1037"/>
          <ac:picMkLst>
            <pc:docMk/>
            <pc:sldMk cId="880821063" sldId="625"/>
            <ac:picMk id="2" creationId="{3D99CBC9-7CEF-AF46-A5BE-C86F783A9246}"/>
          </ac:picMkLst>
        </pc:picChg>
      </pc:sldChg>
      <pc:sldChg chg="modSp mod">
        <pc:chgData name="Athresh PS" userId="6aaba706-7cac-4f49-bd78-392633c5ba9f" providerId="ADAL" clId="{0485C41E-5DBE-4AB6-9000-FA2BFA839301}" dt="2024-01-01T06:29:34.599" v="122" actId="14100"/>
        <pc:sldMkLst>
          <pc:docMk/>
          <pc:sldMk cId="3589010444" sldId="628"/>
        </pc:sldMkLst>
        <pc:spChg chg="mod">
          <ac:chgData name="Athresh PS" userId="6aaba706-7cac-4f49-bd78-392633c5ba9f" providerId="ADAL" clId="{0485C41E-5DBE-4AB6-9000-FA2BFA839301}" dt="2024-01-01T06:29:34.599" v="122" actId="14100"/>
          <ac:spMkLst>
            <pc:docMk/>
            <pc:sldMk cId="3589010444" sldId="628"/>
            <ac:spMk id="10" creationId="{8C2E8D24-D1F9-E51E-2FF2-5467FD6F72FA}"/>
          </ac:spMkLst>
        </pc:spChg>
      </pc:sldChg>
      <pc:sldChg chg="delSp modSp mod">
        <pc:chgData name="Athresh PS" userId="6aaba706-7cac-4f49-bd78-392633c5ba9f" providerId="ADAL" clId="{0485C41E-5DBE-4AB6-9000-FA2BFA839301}" dt="2024-01-01T06:30:08.136" v="130" actId="1076"/>
        <pc:sldMkLst>
          <pc:docMk/>
          <pc:sldMk cId="2173641257" sldId="632"/>
        </pc:sldMkLst>
        <pc:spChg chg="mod">
          <ac:chgData name="Athresh PS" userId="6aaba706-7cac-4f49-bd78-392633c5ba9f" providerId="ADAL" clId="{0485C41E-5DBE-4AB6-9000-FA2BFA839301}" dt="2024-01-01T06:30:08.136" v="130" actId="1076"/>
          <ac:spMkLst>
            <pc:docMk/>
            <pc:sldMk cId="2173641257" sldId="632"/>
            <ac:spMk id="13" creationId="{BA3ED7D7-8CFF-4019-864F-246314E1DD7F}"/>
          </ac:spMkLst>
        </pc:spChg>
        <pc:spChg chg="mod">
          <ac:chgData name="Athresh PS" userId="6aaba706-7cac-4f49-bd78-392633c5ba9f" providerId="ADAL" clId="{0485C41E-5DBE-4AB6-9000-FA2BFA839301}" dt="2024-01-01T06:29:59.648" v="129" actId="1076"/>
          <ac:spMkLst>
            <pc:docMk/>
            <pc:sldMk cId="2173641257" sldId="632"/>
            <ac:spMk id="14" creationId="{403D7B09-5B9D-48BC-801B-C602DCEEEE7E}"/>
          </ac:spMkLst>
        </pc:spChg>
        <pc:spChg chg="mod">
          <ac:chgData name="Athresh PS" userId="6aaba706-7cac-4f49-bd78-392633c5ba9f" providerId="ADAL" clId="{0485C41E-5DBE-4AB6-9000-FA2BFA839301}" dt="2024-01-01T06:29:53.008" v="127" actId="1076"/>
          <ac:spMkLst>
            <pc:docMk/>
            <pc:sldMk cId="2173641257" sldId="632"/>
            <ac:spMk id="15" creationId="{F6B17507-9644-4CF7-8E7F-11E8541DCBDB}"/>
          </ac:spMkLst>
        </pc:spChg>
        <pc:spChg chg="mod">
          <ac:chgData name="Athresh PS" userId="6aaba706-7cac-4f49-bd78-392633c5ba9f" providerId="ADAL" clId="{0485C41E-5DBE-4AB6-9000-FA2BFA839301}" dt="2024-01-01T06:29:56.616" v="128" actId="1076"/>
          <ac:spMkLst>
            <pc:docMk/>
            <pc:sldMk cId="2173641257" sldId="632"/>
            <ac:spMk id="16" creationId="{E9AEBBF7-E6E0-476B-908C-47C7B0557BE0}"/>
          </ac:spMkLst>
        </pc:spChg>
        <pc:grpChg chg="del">
          <ac:chgData name="Athresh PS" userId="6aaba706-7cac-4f49-bd78-392633c5ba9f" providerId="ADAL" clId="{0485C41E-5DBE-4AB6-9000-FA2BFA839301}" dt="2024-01-01T06:29:48.736" v="123" actId="478"/>
          <ac:grpSpMkLst>
            <pc:docMk/>
            <pc:sldMk cId="2173641257" sldId="632"/>
            <ac:grpSpMk id="5" creationId="{1E0224C8-E027-4468-8F3C-013C993663ED}"/>
          </ac:grpSpMkLst>
        </pc:grpChg>
        <pc:grpChg chg="del">
          <ac:chgData name="Athresh PS" userId="6aaba706-7cac-4f49-bd78-392633c5ba9f" providerId="ADAL" clId="{0485C41E-5DBE-4AB6-9000-FA2BFA839301}" dt="2024-01-01T06:29:49.285" v="124" actId="478"/>
          <ac:grpSpMkLst>
            <pc:docMk/>
            <pc:sldMk cId="2173641257" sldId="632"/>
            <ac:grpSpMk id="7" creationId="{6D0B3084-259B-4BC5-9CCF-6DCA99755A2F}"/>
          </ac:grpSpMkLst>
        </pc:grpChg>
        <pc:grpChg chg="del">
          <ac:chgData name="Athresh PS" userId="6aaba706-7cac-4f49-bd78-392633c5ba9f" providerId="ADAL" clId="{0485C41E-5DBE-4AB6-9000-FA2BFA839301}" dt="2024-01-01T06:29:50.448" v="126" actId="478"/>
          <ac:grpSpMkLst>
            <pc:docMk/>
            <pc:sldMk cId="2173641257" sldId="632"/>
            <ac:grpSpMk id="9" creationId="{86E130C5-638E-4DE8-BE89-7C30836DCC91}"/>
          </ac:grpSpMkLst>
        </pc:grpChg>
        <pc:grpChg chg="del">
          <ac:chgData name="Athresh PS" userId="6aaba706-7cac-4f49-bd78-392633c5ba9f" providerId="ADAL" clId="{0485C41E-5DBE-4AB6-9000-FA2BFA839301}" dt="2024-01-01T06:29:49.949" v="125" actId="478"/>
          <ac:grpSpMkLst>
            <pc:docMk/>
            <pc:sldMk cId="2173641257" sldId="632"/>
            <ac:grpSpMk id="10" creationId="{B3176686-D586-40C1-9906-97F0BB781ABE}"/>
          </ac:grpSpMkLst>
        </pc:grpChg>
      </pc:sldChg>
      <pc:sldChg chg="modSp mod">
        <pc:chgData name="Athresh PS" userId="6aaba706-7cac-4f49-bd78-392633c5ba9f" providerId="ADAL" clId="{0485C41E-5DBE-4AB6-9000-FA2BFA839301}" dt="2024-01-01T06:30:12.584" v="131" actId="14100"/>
        <pc:sldMkLst>
          <pc:docMk/>
          <pc:sldMk cId="2564030718" sldId="633"/>
        </pc:sldMkLst>
        <pc:spChg chg="mod">
          <ac:chgData name="Athresh PS" userId="6aaba706-7cac-4f49-bd78-392633c5ba9f" providerId="ADAL" clId="{0485C41E-5DBE-4AB6-9000-FA2BFA839301}" dt="2024-01-01T06:30:12.584" v="131" actId="14100"/>
          <ac:spMkLst>
            <pc:docMk/>
            <pc:sldMk cId="2564030718" sldId="633"/>
            <ac:spMk id="14" creationId="{C65EA528-EDE2-8423-1DD1-C52D64D59FFE}"/>
          </ac:spMkLst>
        </pc:spChg>
      </pc:sldChg>
      <pc:sldChg chg="modSp mod">
        <pc:chgData name="Athresh PS" userId="6aaba706-7cac-4f49-bd78-392633c5ba9f" providerId="ADAL" clId="{0485C41E-5DBE-4AB6-9000-FA2BFA839301}" dt="2024-01-01T06:41:18.203" v="149" actId="207"/>
        <pc:sldMkLst>
          <pc:docMk/>
          <pc:sldMk cId="3567634486" sldId="668"/>
        </pc:sldMkLst>
        <pc:spChg chg="mod">
          <ac:chgData name="Athresh PS" userId="6aaba706-7cac-4f49-bd78-392633c5ba9f" providerId="ADAL" clId="{0485C41E-5DBE-4AB6-9000-FA2BFA839301}" dt="2024-01-01T06:41:18.203" v="149" actId="207"/>
          <ac:spMkLst>
            <pc:docMk/>
            <pc:sldMk cId="3567634486" sldId="668"/>
            <ac:spMk id="9" creationId="{60BCA615-F46D-2017-C97B-C5B6223D7B6E}"/>
          </ac:spMkLst>
        </pc:spChg>
      </pc:sldChg>
      <pc:sldChg chg="modSp mod delCm">
        <pc:chgData name="Athresh PS" userId="6aaba706-7cac-4f49-bd78-392633c5ba9f" providerId="ADAL" clId="{0485C41E-5DBE-4AB6-9000-FA2BFA839301}" dt="2024-01-01T06:41:02.283" v="148"/>
        <pc:sldMkLst>
          <pc:docMk/>
          <pc:sldMk cId="3438665495" sldId="669"/>
        </pc:sldMkLst>
        <pc:spChg chg="mod">
          <ac:chgData name="Athresh PS" userId="6aaba706-7cac-4f49-bd78-392633c5ba9f" providerId="ADAL" clId="{0485C41E-5DBE-4AB6-9000-FA2BFA839301}" dt="2024-01-01T06:22:05.221" v="18" actId="1037"/>
          <ac:spMkLst>
            <pc:docMk/>
            <pc:sldMk cId="3438665495" sldId="669"/>
            <ac:spMk id="2" creationId="{02084F15-5A48-CA46-A727-8A51E1A49196}"/>
          </ac:spMkLst>
        </pc:spChg>
        <pc:spChg chg="mod">
          <ac:chgData name="Athresh PS" userId="6aaba706-7cac-4f49-bd78-392633c5ba9f" providerId="ADAL" clId="{0485C41E-5DBE-4AB6-9000-FA2BFA839301}" dt="2024-01-01T06:22:05.221" v="18" actId="1037"/>
          <ac:spMkLst>
            <pc:docMk/>
            <pc:sldMk cId="3438665495" sldId="669"/>
            <ac:spMk id="3" creationId="{AD396A9F-7F6B-9A6B-10B1-5582B5D7581A}"/>
          </ac:spMkLst>
        </pc:spChg>
        <pc:spChg chg="mod">
          <ac:chgData name="Athresh PS" userId="6aaba706-7cac-4f49-bd78-392633c5ba9f" providerId="ADAL" clId="{0485C41E-5DBE-4AB6-9000-FA2BFA839301}" dt="2024-01-01T06:22:05.221" v="18" actId="1037"/>
          <ac:spMkLst>
            <pc:docMk/>
            <pc:sldMk cId="3438665495" sldId="669"/>
            <ac:spMk id="4" creationId="{0B8CB3B4-F922-5C27-E2D7-BEE6E01DDCE4}"/>
          </ac:spMkLst>
        </pc:spChg>
        <pc:spChg chg="mod">
          <ac:chgData name="Athresh PS" userId="6aaba706-7cac-4f49-bd78-392633c5ba9f" providerId="ADAL" clId="{0485C41E-5DBE-4AB6-9000-FA2BFA839301}" dt="2024-01-01T06:22:05.221" v="18" actId="1037"/>
          <ac:spMkLst>
            <pc:docMk/>
            <pc:sldMk cId="3438665495" sldId="669"/>
            <ac:spMk id="5" creationId="{5A665D90-4734-613F-875A-189F14FCFBCE}"/>
          </ac:spMkLst>
        </pc:spChg>
        <pc:picChg chg="mod">
          <ac:chgData name="Athresh PS" userId="6aaba706-7cac-4f49-bd78-392633c5ba9f" providerId="ADAL" clId="{0485C41E-5DBE-4AB6-9000-FA2BFA839301}" dt="2024-01-01T06:22:05.221" v="18" actId="1037"/>
          <ac:picMkLst>
            <pc:docMk/>
            <pc:sldMk cId="3438665495" sldId="669"/>
            <ac:picMk id="2050" creationId="{3963C336-288F-434A-AF71-1A8A97F48727}"/>
          </ac:picMkLst>
        </pc:picChg>
        <pc:picChg chg="mod">
          <ac:chgData name="Athresh PS" userId="6aaba706-7cac-4f49-bd78-392633c5ba9f" providerId="ADAL" clId="{0485C41E-5DBE-4AB6-9000-FA2BFA839301}" dt="2024-01-01T06:22:05.221" v="18" actId="1037"/>
          <ac:picMkLst>
            <pc:docMk/>
            <pc:sldMk cId="3438665495" sldId="669"/>
            <ac:picMk id="2052" creationId="{8ABFAFD2-0779-8ECD-887B-2793F5042E47}"/>
          </ac:picMkLst>
        </pc:picChg>
        <pc:picChg chg="mod">
          <ac:chgData name="Athresh PS" userId="6aaba706-7cac-4f49-bd78-392633c5ba9f" providerId="ADAL" clId="{0485C41E-5DBE-4AB6-9000-FA2BFA839301}" dt="2024-01-01T06:22:05.221" v="18" actId="1037"/>
          <ac:picMkLst>
            <pc:docMk/>
            <pc:sldMk cId="3438665495" sldId="669"/>
            <ac:picMk id="2054" creationId="{271F98F2-4996-9970-831C-7183ED2B82ED}"/>
          </ac:picMkLst>
        </pc:picChg>
        <pc:picChg chg="mod">
          <ac:chgData name="Athresh PS" userId="6aaba706-7cac-4f49-bd78-392633c5ba9f" providerId="ADAL" clId="{0485C41E-5DBE-4AB6-9000-FA2BFA839301}" dt="2024-01-01T06:22:05.221" v="18" actId="1037"/>
          <ac:picMkLst>
            <pc:docMk/>
            <pc:sldMk cId="3438665495" sldId="669"/>
            <ac:picMk id="2058" creationId="{75B69844-B2CF-A828-B4D3-380D010B50AF}"/>
          </ac:picMkLst>
        </pc:picChg>
        <pc:extLst>
          <p:ext xmlns:p="http://schemas.openxmlformats.org/presentationml/2006/main" uri="{D6D511B9-2390-475A-947B-AFAB55BFBCF1}">
            <pc226:cmChg xmlns:pc226="http://schemas.microsoft.com/office/powerpoint/2022/06/main/command" chg="del">
              <pc226:chgData name="Athresh PS" userId="6aaba706-7cac-4f49-bd78-392633c5ba9f" providerId="ADAL" clId="{0485C41E-5DBE-4AB6-9000-FA2BFA839301}" dt="2024-01-01T06:41:02.283" v="148"/>
              <pc2:cmMkLst xmlns:pc2="http://schemas.microsoft.com/office/powerpoint/2019/9/main/command">
                <pc:docMk/>
                <pc:sldMk cId="3438665495" sldId="669"/>
                <pc2:cmMk id="{4322536C-789A-42D9-9B83-D6966B60B857}"/>
              </pc2:cmMkLst>
            </pc226:cmChg>
          </p:ext>
        </pc:extLst>
      </pc:sldChg>
      <pc:sldChg chg="addSp modSp">
        <pc:chgData name="Athresh PS" userId="6aaba706-7cac-4f49-bd78-392633c5ba9f" providerId="ADAL" clId="{0485C41E-5DBE-4AB6-9000-FA2BFA839301}" dt="2024-01-01T06:32:30.293" v="147"/>
        <pc:sldMkLst>
          <pc:docMk/>
          <pc:sldMk cId="2284921790" sldId="670"/>
        </pc:sldMkLst>
        <pc:picChg chg="add mod">
          <ac:chgData name="Athresh PS" userId="6aaba706-7cac-4f49-bd78-392633c5ba9f" providerId="ADAL" clId="{0485C41E-5DBE-4AB6-9000-FA2BFA839301}" dt="2024-01-01T06:32:30.293" v="147"/>
          <ac:picMkLst>
            <pc:docMk/>
            <pc:sldMk cId="2284921790" sldId="670"/>
            <ac:picMk id="2" creationId="{30BB92CC-7467-FF6D-687C-BA833EA000FD}"/>
          </ac:picMkLst>
        </pc:picChg>
      </pc:sldChg>
      <pc:sldChg chg="modSp mod">
        <pc:chgData name="Athresh PS" userId="6aaba706-7cac-4f49-bd78-392633c5ba9f" providerId="ADAL" clId="{0485C41E-5DBE-4AB6-9000-FA2BFA839301}" dt="2024-01-01T06:22:29.108" v="19" actId="207"/>
        <pc:sldMkLst>
          <pc:docMk/>
          <pc:sldMk cId="3099940524" sldId="680"/>
        </pc:sldMkLst>
        <pc:spChg chg="mod">
          <ac:chgData name="Athresh PS" userId="6aaba706-7cac-4f49-bd78-392633c5ba9f" providerId="ADAL" clId="{0485C41E-5DBE-4AB6-9000-FA2BFA839301}" dt="2024-01-01T06:22:29.108" v="19" actId="207"/>
          <ac:spMkLst>
            <pc:docMk/>
            <pc:sldMk cId="3099940524" sldId="680"/>
            <ac:spMk id="697" creationId="{00000000-0000-0000-0000-000000000000}"/>
          </ac:spMkLst>
        </pc:spChg>
      </pc:sldChg>
      <pc:sldChg chg="delSp modSp mod">
        <pc:chgData name="Athresh PS" userId="6aaba706-7cac-4f49-bd78-392633c5ba9f" providerId="ADAL" clId="{0485C41E-5DBE-4AB6-9000-FA2BFA839301}" dt="2024-01-01T06:23:38.407" v="36" actId="478"/>
        <pc:sldMkLst>
          <pc:docMk/>
          <pc:sldMk cId="1986015667" sldId="681"/>
        </pc:sldMkLst>
        <pc:spChg chg="mod">
          <ac:chgData name="Athresh PS" userId="6aaba706-7cac-4f49-bd78-392633c5ba9f" providerId="ADAL" clId="{0485C41E-5DBE-4AB6-9000-FA2BFA839301}" dt="2024-01-01T06:23:01.439" v="24" actId="120"/>
          <ac:spMkLst>
            <pc:docMk/>
            <pc:sldMk cId="1986015667" sldId="681"/>
            <ac:spMk id="7" creationId="{39881668-DA88-DB51-49E2-CE756865893C}"/>
          </ac:spMkLst>
        </pc:spChg>
        <pc:spChg chg="mod">
          <ac:chgData name="Athresh PS" userId="6aaba706-7cac-4f49-bd78-392633c5ba9f" providerId="ADAL" clId="{0485C41E-5DBE-4AB6-9000-FA2BFA839301}" dt="2024-01-01T06:23:19.855" v="30" actId="6549"/>
          <ac:spMkLst>
            <pc:docMk/>
            <pc:sldMk cId="1986015667" sldId="681"/>
            <ac:spMk id="8" creationId="{9BCAA93B-77F1-6B0E-42E8-13AD8192E644}"/>
          </ac:spMkLst>
        </pc:spChg>
        <pc:spChg chg="mod">
          <ac:chgData name="Athresh PS" userId="6aaba706-7cac-4f49-bd78-392633c5ba9f" providerId="ADAL" clId="{0485C41E-5DBE-4AB6-9000-FA2BFA839301}" dt="2024-01-01T06:23:35.015" v="35" actId="120"/>
          <ac:spMkLst>
            <pc:docMk/>
            <pc:sldMk cId="1986015667" sldId="681"/>
            <ac:spMk id="9" creationId="{E4A23B2B-338D-07F8-00F2-6ED598D36B38}"/>
          </ac:spMkLst>
        </pc:spChg>
        <pc:spChg chg="del mod">
          <ac:chgData name="Athresh PS" userId="6aaba706-7cac-4f49-bd78-392633c5ba9f" providerId="ADAL" clId="{0485C41E-5DBE-4AB6-9000-FA2BFA839301}" dt="2024-01-01T06:23:05.412" v="26" actId="478"/>
          <ac:spMkLst>
            <pc:docMk/>
            <pc:sldMk cId="1986015667" sldId="681"/>
            <ac:spMk id="13" creationId="{333C48F5-8228-78E5-EA5A-776AEBF1F026}"/>
          </ac:spMkLst>
        </pc:spChg>
        <pc:spChg chg="del">
          <ac:chgData name="Athresh PS" userId="6aaba706-7cac-4f49-bd78-392633c5ba9f" providerId="ADAL" clId="{0485C41E-5DBE-4AB6-9000-FA2BFA839301}" dt="2024-01-01T06:23:23.484" v="31" actId="478"/>
          <ac:spMkLst>
            <pc:docMk/>
            <pc:sldMk cId="1986015667" sldId="681"/>
            <ac:spMk id="17" creationId="{A049C6BD-257E-EB58-27CE-D5D86B63EE2C}"/>
          </ac:spMkLst>
        </pc:spChg>
        <pc:spChg chg="del">
          <ac:chgData name="Athresh PS" userId="6aaba706-7cac-4f49-bd78-392633c5ba9f" providerId="ADAL" clId="{0485C41E-5DBE-4AB6-9000-FA2BFA839301}" dt="2024-01-01T06:23:38.407" v="36" actId="478"/>
          <ac:spMkLst>
            <pc:docMk/>
            <pc:sldMk cId="1986015667" sldId="681"/>
            <ac:spMk id="21" creationId="{C028D2FD-773E-D878-3D2F-E6FBAD0EA19F}"/>
          </ac:spMkLst>
        </pc:spChg>
      </pc:sldChg>
      <pc:sldChg chg="modSp mod">
        <pc:chgData name="Athresh PS" userId="6aaba706-7cac-4f49-bd78-392633c5ba9f" providerId="ADAL" clId="{0485C41E-5DBE-4AB6-9000-FA2BFA839301}" dt="2024-01-01T06:25:32.897" v="52" actId="2085"/>
        <pc:sldMkLst>
          <pc:docMk/>
          <pc:sldMk cId="4189185056" sldId="684"/>
        </pc:sldMkLst>
        <pc:spChg chg="mod">
          <ac:chgData name="Athresh PS" userId="6aaba706-7cac-4f49-bd78-392633c5ba9f" providerId="ADAL" clId="{0485C41E-5DBE-4AB6-9000-FA2BFA839301}" dt="2024-01-01T06:25:32.897" v="52" actId="2085"/>
          <ac:spMkLst>
            <pc:docMk/>
            <pc:sldMk cId="4189185056" sldId="684"/>
            <ac:spMk id="7" creationId="{5E3F2AD1-C987-08F7-ACC9-90623198ABE7}"/>
          </ac:spMkLst>
        </pc:spChg>
        <pc:spChg chg="mod">
          <ac:chgData name="Athresh PS" userId="6aaba706-7cac-4f49-bd78-392633c5ba9f" providerId="ADAL" clId="{0485C41E-5DBE-4AB6-9000-FA2BFA839301}" dt="2024-01-01T06:25:20.792" v="50" actId="12"/>
          <ac:spMkLst>
            <pc:docMk/>
            <pc:sldMk cId="4189185056" sldId="684"/>
            <ac:spMk id="9" creationId="{B307224D-A6B2-925E-736F-362106F6AC28}"/>
          </ac:spMkLst>
        </pc:spChg>
      </pc:sldChg>
      <pc:sldChg chg="modSp mod">
        <pc:chgData name="Athresh PS" userId="6aaba706-7cac-4f49-bd78-392633c5ba9f" providerId="ADAL" clId="{0485C41E-5DBE-4AB6-9000-FA2BFA839301}" dt="2024-01-01T06:25:49.142" v="78" actId="1038"/>
        <pc:sldMkLst>
          <pc:docMk/>
          <pc:sldMk cId="3846347332" sldId="685"/>
        </pc:sldMkLst>
        <pc:grpChg chg="mod">
          <ac:chgData name="Athresh PS" userId="6aaba706-7cac-4f49-bd78-392633c5ba9f" providerId="ADAL" clId="{0485C41E-5DBE-4AB6-9000-FA2BFA839301}" dt="2024-01-01T06:25:49.142" v="78" actId="1038"/>
          <ac:grpSpMkLst>
            <pc:docMk/>
            <pc:sldMk cId="3846347332" sldId="685"/>
            <ac:grpSpMk id="48" creationId="{8A7E79DB-5982-D210-3C5E-4E4034935B6F}"/>
          </ac:grpSpMkLst>
        </pc:grpChg>
      </pc:sldChg>
      <pc:sldMasterChg chg="modSldLayout">
        <pc:chgData name="Athresh PS" userId="6aaba706-7cac-4f49-bd78-392633c5ba9f" providerId="ADAL" clId="{0485C41E-5DBE-4AB6-9000-FA2BFA839301}" dt="2024-01-01T06:44:13.349" v="203" actId="1036"/>
        <pc:sldMasterMkLst>
          <pc:docMk/>
          <pc:sldMasterMk cId="3368593342" sldId="2147483673"/>
        </pc:sldMasterMkLst>
        <pc:sldLayoutChg chg="modSp mod">
          <pc:chgData name="Athresh PS" userId="6aaba706-7cac-4f49-bd78-392633c5ba9f" providerId="ADAL" clId="{0485C41E-5DBE-4AB6-9000-FA2BFA839301}" dt="2024-01-01T06:44:13.349" v="203" actId="1036"/>
          <pc:sldLayoutMkLst>
            <pc:docMk/>
            <pc:sldMasterMk cId="3368593342" sldId="2147483673"/>
            <pc:sldLayoutMk cId="1585081239" sldId="2147483706"/>
          </pc:sldLayoutMkLst>
          <pc:spChg chg="mod">
            <ac:chgData name="Athresh PS" userId="6aaba706-7cac-4f49-bd78-392633c5ba9f" providerId="ADAL" clId="{0485C41E-5DBE-4AB6-9000-FA2BFA839301}" dt="2024-01-01T06:44:13.349" v="203" actId="1036"/>
            <ac:spMkLst>
              <pc:docMk/>
              <pc:sldMasterMk cId="3368593342" sldId="2147483673"/>
              <pc:sldLayoutMk cId="1585081239" sldId="2147483706"/>
              <ac:spMk id="4" creationId="{E7B51B66-9EEF-5EF8-EAC3-1AA2FA35C688}"/>
            </ac:spMkLst>
          </pc:spChg>
        </pc:sldLayoutChg>
      </pc:sldMasterChg>
    </pc:docChg>
  </pc:docChgLst>
  <pc:docChgLst>
    <pc:chgData name="Aarushi" userId="c002ff96-f164-4b93-a466-3e374851619e" providerId="ADAL" clId="{20F1232E-5A4A-436E-AAE0-2ADA96C7D30C}"/>
    <pc:docChg chg="undo custSel delSld modSld">
      <pc:chgData name="Aarushi" userId="c002ff96-f164-4b93-a466-3e374851619e" providerId="ADAL" clId="{20F1232E-5A4A-436E-AAE0-2ADA96C7D30C}" dt="2024-01-10T07:42:56.715" v="161"/>
      <pc:docMkLst>
        <pc:docMk/>
      </pc:docMkLst>
      <pc:sldChg chg="modSp mod delCm modCm">
        <pc:chgData name="Aarushi" userId="c002ff96-f164-4b93-a466-3e374851619e" providerId="ADAL" clId="{20F1232E-5A4A-436E-AAE0-2ADA96C7D30C}" dt="2024-01-03T09:35:09.850" v="114"/>
        <pc:sldMkLst>
          <pc:docMk/>
          <pc:sldMk cId="3082878696" sldId="330"/>
        </pc:sldMkLst>
        <pc:spChg chg="mod">
          <ac:chgData name="Aarushi" userId="c002ff96-f164-4b93-a466-3e374851619e" providerId="ADAL" clId="{20F1232E-5A4A-436E-AAE0-2ADA96C7D30C}" dt="2024-01-03T09:35:05.177" v="113" actId="20577"/>
          <ac:spMkLst>
            <pc:docMk/>
            <pc:sldMk cId="3082878696" sldId="330"/>
            <ac:spMk id="6" creationId="{BE9D51BB-01C3-9087-D92E-21586B9258C3}"/>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03T09:34:14.704" v="89"/>
              <pc2:cmMkLst xmlns:pc2="http://schemas.microsoft.com/office/powerpoint/2019/9/main/command">
                <pc:docMk/>
                <pc:sldMk cId="3082878696" sldId="330"/>
                <pc2:cmMk id="{5EFBE118-95C2-46E9-BBE7-A7253C522012}"/>
              </pc2:cmMkLst>
              <pc226:cmRplyChg chg="add">
                <pc226:chgData name="Aarushi" userId="c002ff96-f164-4b93-a466-3e374851619e" providerId="ADAL" clId="{20F1232E-5A4A-436E-AAE0-2ADA96C7D30C}" dt="2024-01-02T05:30:44.150" v="88"/>
                <pc2:cmRplyMkLst xmlns:pc2="http://schemas.microsoft.com/office/powerpoint/2019/9/main/command">
                  <pc:docMk/>
                  <pc:sldMk cId="3082878696" sldId="330"/>
                  <pc2:cmMk id="{5EFBE118-95C2-46E9-BBE7-A7253C522012}"/>
                  <pc2:cmRplyMk id="{38074B53-69D1-4700-967E-D34D05B4AA76}"/>
                </pc2:cmRplyMkLst>
              </pc226:cmRplyChg>
            </pc226:cmChg>
            <pc226:cmChg xmlns:pc226="http://schemas.microsoft.com/office/powerpoint/2022/06/main/command" chg="del">
              <pc226:chgData name="Aarushi" userId="c002ff96-f164-4b93-a466-3e374851619e" providerId="ADAL" clId="{20F1232E-5A4A-436E-AAE0-2ADA96C7D30C}" dt="2024-01-03T09:35:09.850" v="114"/>
              <pc2:cmMkLst xmlns:pc2="http://schemas.microsoft.com/office/powerpoint/2019/9/main/command">
                <pc:docMk/>
                <pc:sldMk cId="3082878696" sldId="330"/>
                <pc2:cmMk id="{1049C751-1C16-4889-B3B8-7F4F3E272175}"/>
              </pc2:cmMkLst>
            </pc226:cmChg>
          </p:ext>
        </pc:extLst>
      </pc:sldChg>
      <pc:sldChg chg="addCm delCm modCm">
        <pc:chgData name="Aarushi" userId="c002ff96-f164-4b93-a466-3e374851619e" providerId="ADAL" clId="{20F1232E-5A4A-436E-AAE0-2ADA96C7D30C}" dt="2024-01-10T07:42:56.715" v="161"/>
        <pc:sldMkLst>
          <pc:docMk/>
          <pc:sldMk cId="2315266471" sldId="582"/>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2315266471" sldId="582"/>
                <pc2:cmMk id="{E84356AB-930B-4203-A0A8-6A17054ED1CA}"/>
              </pc2:cmMkLst>
            </pc226:cmChg>
            <pc226:cmChg xmlns:pc226="http://schemas.microsoft.com/office/powerpoint/2022/06/main/command" chg="add del">
              <pc226:chgData name="Aarushi" userId="c002ff96-f164-4b93-a466-3e374851619e" providerId="ADAL" clId="{20F1232E-5A4A-436E-AAE0-2ADA96C7D30C}" dt="2024-01-01T06:50:32.832" v="66"/>
              <pc2:cmMkLst xmlns:pc2="http://schemas.microsoft.com/office/powerpoint/2019/9/main/command">
                <pc:docMk/>
                <pc:sldMk cId="2315266471" sldId="582"/>
                <pc2:cmMk id="{DEB402B8-4246-4B99-B543-56F08CF6A88B}"/>
              </pc2:cmMkLst>
              <pc226:cmRplyChg chg="add">
                <pc226:chgData name="Aarushi" userId="c002ff96-f164-4b93-a466-3e374851619e" providerId="ADAL" clId="{20F1232E-5A4A-436E-AAE0-2ADA96C7D30C}" dt="2023-12-27T08:11:41.976" v="23"/>
                <pc2:cmRplyMkLst xmlns:pc2="http://schemas.microsoft.com/office/powerpoint/2019/9/main/command">
                  <pc:docMk/>
                  <pc:sldMk cId="2315266471" sldId="582"/>
                  <pc2:cmMk id="{DEB402B8-4246-4B99-B543-56F08CF6A88B}"/>
                  <pc2:cmRplyMk id="{D0770FA6-1263-48D2-9416-A7B476B3B1E3}"/>
                </pc2:cmRplyMkLst>
              </pc226:cmRplyChg>
            </pc226:cmChg>
          </p:ext>
        </pc:extLst>
      </pc:sldChg>
      <pc:sldChg chg="addCm delCm">
        <pc:chgData name="Aarushi" userId="c002ff96-f164-4b93-a466-3e374851619e" providerId="ADAL" clId="{20F1232E-5A4A-436E-AAE0-2ADA96C7D30C}" dt="2024-01-01T06:46:57.858" v="58"/>
        <pc:sldMkLst>
          <pc:docMk/>
          <pc:sldMk cId="1956289153" sldId="583"/>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20F1232E-5A4A-436E-AAE0-2ADA96C7D30C}" dt="2024-01-01T06:46:57.858" v="58"/>
              <pc2:cmMkLst xmlns:pc2="http://schemas.microsoft.com/office/powerpoint/2019/9/main/command">
                <pc:docMk/>
                <pc:sldMk cId="1956289153" sldId="583"/>
                <pc2:cmMk id="{DED8B92E-0AD6-47C7-9250-F7611A236192}"/>
              </pc2:cmMkLst>
            </pc226:cmChg>
          </p:ext>
        </pc:extLst>
      </pc:sldChg>
      <pc:sldChg chg="modSp mod delCm">
        <pc:chgData name="Aarushi" userId="c002ff96-f164-4b93-a466-3e374851619e" providerId="ADAL" clId="{20F1232E-5A4A-436E-AAE0-2ADA96C7D30C}" dt="2024-01-10T07:42:56.715" v="161"/>
        <pc:sldMkLst>
          <pc:docMk/>
          <pc:sldMk cId="3883695425" sldId="594"/>
        </pc:sldMkLst>
        <pc:spChg chg="mod">
          <ac:chgData name="Aarushi" userId="c002ff96-f164-4b93-a466-3e374851619e" providerId="ADAL" clId="{20F1232E-5A4A-436E-AAE0-2ADA96C7D30C}" dt="2024-01-05T10:26:51.721" v="154" actId="20577"/>
          <ac:spMkLst>
            <pc:docMk/>
            <pc:sldMk cId="3883695425" sldId="594"/>
            <ac:spMk id="2" creationId="{1722DEC1-6BA8-7DFD-7DEE-6344AC740857}"/>
          </ac:spMkLst>
        </pc:spChg>
        <pc:spChg chg="mod">
          <ac:chgData name="Aarushi" userId="c002ff96-f164-4b93-a466-3e374851619e" providerId="ADAL" clId="{20F1232E-5A4A-436E-AAE0-2ADA96C7D30C}" dt="2024-01-01T06:52:46.270" v="83" actId="947"/>
          <ac:spMkLst>
            <pc:docMk/>
            <pc:sldMk cId="3883695425" sldId="594"/>
            <ac:spMk id="8" creationId="{9F682F22-9E94-F0A0-9C61-37AB712735AC}"/>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3883695425" sldId="594"/>
                <pc2:cmMk id="{88049F40-D405-440E-8683-F34E32AD36B4}"/>
              </pc2:cmMkLst>
            </pc226:cmChg>
          </p:ext>
        </pc:extLst>
      </pc:sldChg>
      <pc:sldChg chg="modSp mod">
        <pc:chgData name="Aarushi" userId="c002ff96-f164-4b93-a466-3e374851619e" providerId="ADAL" clId="{20F1232E-5A4A-436E-AAE0-2ADA96C7D30C}" dt="2024-01-03T09:38:36.412" v="142" actId="20577"/>
        <pc:sldMkLst>
          <pc:docMk/>
          <pc:sldMk cId="853003849" sldId="598"/>
        </pc:sldMkLst>
        <pc:spChg chg="mod">
          <ac:chgData name="Aarushi" userId="c002ff96-f164-4b93-a466-3e374851619e" providerId="ADAL" clId="{20F1232E-5A4A-436E-AAE0-2ADA96C7D30C}" dt="2024-01-03T09:38:36.412" v="142" actId="20577"/>
          <ac:spMkLst>
            <pc:docMk/>
            <pc:sldMk cId="853003849" sldId="598"/>
            <ac:spMk id="34" creationId="{675625C2-CFDC-654B-C306-238866972912}"/>
          </ac:spMkLst>
        </pc:spChg>
      </pc:sldChg>
      <pc:sldChg chg="modSp mod">
        <pc:chgData name="Aarushi" userId="c002ff96-f164-4b93-a466-3e374851619e" providerId="ADAL" clId="{20F1232E-5A4A-436E-AAE0-2ADA96C7D30C}" dt="2024-01-03T09:38:22.730" v="140" actId="6549"/>
        <pc:sldMkLst>
          <pc:docMk/>
          <pc:sldMk cId="2887170637" sldId="603"/>
        </pc:sldMkLst>
        <pc:spChg chg="mod">
          <ac:chgData name="Aarushi" userId="c002ff96-f164-4b93-a466-3e374851619e" providerId="ADAL" clId="{20F1232E-5A4A-436E-AAE0-2ADA96C7D30C}" dt="2024-01-03T09:38:22.730" v="140" actId="6549"/>
          <ac:spMkLst>
            <pc:docMk/>
            <pc:sldMk cId="2887170637" sldId="603"/>
            <ac:spMk id="2" creationId="{140F7E2D-9963-697C-9627-381F61B1CD22}"/>
          </ac:spMkLst>
        </pc:spChg>
      </pc:sldChg>
      <pc:sldChg chg="modSp mod">
        <pc:chgData name="Aarushi" userId="c002ff96-f164-4b93-a466-3e374851619e" providerId="ADAL" clId="{20F1232E-5A4A-436E-AAE0-2ADA96C7D30C}" dt="2024-01-03T09:38:41.695" v="144" actId="20577"/>
        <pc:sldMkLst>
          <pc:docMk/>
          <pc:sldMk cId="1017704614" sldId="609"/>
        </pc:sldMkLst>
        <pc:spChg chg="mod">
          <ac:chgData name="Aarushi" userId="c002ff96-f164-4b93-a466-3e374851619e" providerId="ADAL" clId="{20F1232E-5A4A-436E-AAE0-2ADA96C7D30C}" dt="2024-01-03T09:38:41.695" v="144" actId="20577"/>
          <ac:spMkLst>
            <pc:docMk/>
            <pc:sldMk cId="1017704614" sldId="609"/>
            <ac:spMk id="3" creationId="{F482DEEF-6A74-63FD-E107-BB08404EC4AA}"/>
          </ac:spMkLst>
        </pc:spChg>
      </pc:sldChg>
      <pc:sldChg chg="modSp mod">
        <pc:chgData name="Aarushi" userId="c002ff96-f164-4b93-a466-3e374851619e" providerId="ADAL" clId="{20F1232E-5A4A-436E-AAE0-2ADA96C7D30C}" dt="2024-01-03T09:38:50.342" v="148" actId="20577"/>
        <pc:sldMkLst>
          <pc:docMk/>
          <pc:sldMk cId="3050348289" sldId="610"/>
        </pc:sldMkLst>
        <pc:spChg chg="mod">
          <ac:chgData name="Aarushi" userId="c002ff96-f164-4b93-a466-3e374851619e" providerId="ADAL" clId="{20F1232E-5A4A-436E-AAE0-2ADA96C7D30C}" dt="2024-01-03T09:38:46.493" v="146" actId="20577"/>
          <ac:spMkLst>
            <pc:docMk/>
            <pc:sldMk cId="3050348289" sldId="610"/>
            <ac:spMk id="6" creationId="{11CC8ADC-3CA4-D95C-9BC3-D25B458E0D51}"/>
          </ac:spMkLst>
        </pc:spChg>
        <pc:spChg chg="mod">
          <ac:chgData name="Aarushi" userId="c002ff96-f164-4b93-a466-3e374851619e" providerId="ADAL" clId="{20F1232E-5A4A-436E-AAE0-2ADA96C7D30C}" dt="2024-01-03T09:38:50.342" v="148" actId="20577"/>
          <ac:spMkLst>
            <pc:docMk/>
            <pc:sldMk cId="3050348289" sldId="610"/>
            <ac:spMk id="14" creationId="{4C245F10-AD78-F8C3-B41E-58D4057F0DC3}"/>
          </ac:spMkLst>
        </pc:spChg>
      </pc:sldChg>
      <pc:sldChg chg="modSp mod">
        <pc:chgData name="Aarushi" userId="c002ff96-f164-4b93-a466-3e374851619e" providerId="ADAL" clId="{20F1232E-5A4A-436E-AAE0-2ADA96C7D30C}" dt="2024-01-01T06:53:16.998" v="86" actId="207"/>
        <pc:sldMkLst>
          <pc:docMk/>
          <pc:sldMk cId="3379240569" sldId="626"/>
        </pc:sldMkLst>
        <pc:spChg chg="mod">
          <ac:chgData name="Aarushi" userId="c002ff96-f164-4b93-a466-3e374851619e" providerId="ADAL" clId="{20F1232E-5A4A-436E-AAE0-2ADA96C7D30C}" dt="2024-01-01T06:53:16.998" v="86" actId="207"/>
          <ac:spMkLst>
            <pc:docMk/>
            <pc:sldMk cId="3379240569" sldId="626"/>
            <ac:spMk id="11" creationId="{4FDC07BD-4969-736C-A253-03A2EE1A3362}"/>
          </ac:spMkLst>
        </pc:spChg>
      </pc:sldChg>
      <pc:sldChg chg="del">
        <pc:chgData name="Aarushi" userId="c002ff96-f164-4b93-a466-3e374851619e" providerId="ADAL" clId="{20F1232E-5A4A-436E-AAE0-2ADA96C7D30C}" dt="2024-01-01T06:53:33.085" v="87" actId="47"/>
        <pc:sldMkLst>
          <pc:docMk/>
          <pc:sldMk cId="1481495367" sldId="667"/>
        </pc:sldMkLst>
      </pc:sldChg>
      <pc:sldChg chg="modSp mod addCm delCm">
        <pc:chgData name="Aarushi" userId="c002ff96-f164-4b93-a466-3e374851619e" providerId="ADAL" clId="{20F1232E-5A4A-436E-AAE0-2ADA96C7D30C}" dt="2024-01-10T07:42:53.242" v="160"/>
        <pc:sldMkLst>
          <pc:docMk/>
          <pc:sldMk cId="3438665495" sldId="669"/>
        </pc:sldMkLst>
        <pc:spChg chg="mod">
          <ac:chgData name="Aarushi" userId="c002ff96-f164-4b93-a466-3e374851619e" providerId="ADAL" clId="{20F1232E-5A4A-436E-AAE0-2ADA96C7D30C}" dt="2024-01-01T06:45:35.805" v="56" actId="20577"/>
          <ac:spMkLst>
            <pc:docMk/>
            <pc:sldMk cId="3438665495" sldId="669"/>
            <ac:spMk id="5" creationId="{5A665D90-4734-613F-875A-189F14FCFBCE}"/>
          </ac:spMkLst>
        </pc:spChg>
        <pc:extLst>
          <p:ext xmlns:p="http://schemas.openxmlformats.org/presentationml/2006/main" uri="{D6D511B9-2390-475A-947B-AFAB55BFBCF1}">
            <pc226:cmChg xmlns:pc226="http://schemas.microsoft.com/office/powerpoint/2022/06/main/command" chg="add">
              <pc226:chgData name="Aarushi" userId="c002ff96-f164-4b93-a466-3e374851619e" providerId="ADAL" clId="{20F1232E-5A4A-436E-AAE0-2ADA96C7D30C}" dt="2023-12-27T08:13:13.343" v="27"/>
              <pc2:cmMkLst xmlns:pc2="http://schemas.microsoft.com/office/powerpoint/2019/9/main/command">
                <pc:docMk/>
                <pc:sldMk cId="3438665495" sldId="669"/>
                <pc2:cmMk id="{4322536C-789A-42D9-9B83-D6966B60B857}"/>
              </pc2:cmMkLst>
            </pc226:cmChg>
            <pc226:cmChg xmlns:pc226="http://schemas.microsoft.com/office/powerpoint/2022/06/main/command" chg="add del">
              <pc226:chgData name="Aarushi" userId="c002ff96-f164-4b93-a466-3e374851619e" providerId="ADAL" clId="{20F1232E-5A4A-436E-AAE0-2ADA96C7D30C}" dt="2024-01-10T07:42:53.242" v="160"/>
              <pc2:cmMkLst xmlns:pc2="http://schemas.microsoft.com/office/powerpoint/2019/9/main/command">
                <pc:docMk/>
                <pc:sldMk cId="3438665495" sldId="669"/>
                <pc2:cmMk id="{4ECCD8D0-36E4-423B-8B45-D1D25C3F9B13}"/>
              </pc2:cmMkLst>
            </pc226:cmChg>
          </p:ext>
        </pc:extLst>
      </pc:sldChg>
      <pc:sldChg chg="modSp mod addCm delCm">
        <pc:chgData name="Aarushi" userId="c002ff96-f164-4b93-a466-3e374851619e" providerId="ADAL" clId="{20F1232E-5A4A-436E-AAE0-2ADA96C7D30C}" dt="2024-01-10T07:42:56.715" v="161"/>
        <pc:sldMkLst>
          <pc:docMk/>
          <pc:sldMk cId="2003108076" sldId="679"/>
        </pc:sldMkLst>
        <pc:spChg chg="mod">
          <ac:chgData name="Aarushi" userId="c002ff96-f164-4b93-a466-3e374851619e" providerId="ADAL" clId="{20F1232E-5A4A-436E-AAE0-2ADA96C7D30C}" dt="2024-01-05T10:26:43.889" v="151" actId="20577"/>
          <ac:spMkLst>
            <pc:docMk/>
            <pc:sldMk cId="2003108076" sldId="679"/>
            <ac:spMk id="2" creationId="{1722DEC1-6BA8-7DFD-7DEE-6344AC740857}"/>
          </ac:spMkLst>
        </pc:spChg>
        <pc:spChg chg="mod">
          <ac:chgData name="Aarushi" userId="c002ff96-f164-4b93-a466-3e374851619e" providerId="ADAL" clId="{20F1232E-5A4A-436E-AAE0-2ADA96C7D30C}" dt="2024-01-10T05:56:21.004" v="159" actId="20577"/>
          <ac:spMkLst>
            <pc:docMk/>
            <pc:sldMk cId="2003108076" sldId="679"/>
            <ac:spMk id="8" creationId="{9F682F22-9E94-F0A0-9C61-37AB712735AC}"/>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20F1232E-5A4A-436E-AAE0-2ADA96C7D30C}" dt="2024-01-10T07:42:56.715" v="161"/>
              <pc2:cmMkLst xmlns:pc2="http://schemas.microsoft.com/office/powerpoint/2019/9/main/command">
                <pc:docMk/>
                <pc:sldMk cId="2003108076" sldId="679"/>
                <pc2:cmMk id="{0E9B631B-CB58-4AC9-8DDD-C7EA4E3AF6FD}"/>
              </pc2:cmMkLst>
            </pc226:cmChg>
          </p:ext>
        </pc:extLst>
      </pc:sldChg>
      <pc:sldChg chg="addCm delCm">
        <pc:chgData name="Aarushi" userId="c002ff96-f164-4b93-a466-3e374851619e" providerId="ADAL" clId="{20F1232E-5A4A-436E-AAE0-2ADA96C7D30C}" dt="2024-01-10T07:42:56.715" v="161"/>
        <pc:sldMkLst>
          <pc:docMk/>
          <pc:sldMk cId="3099940524" sldId="680"/>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20F1232E-5A4A-436E-AAE0-2ADA96C7D30C}" dt="2024-01-10T07:42:56.715" v="161"/>
              <pc2:cmMkLst xmlns:pc2="http://schemas.microsoft.com/office/powerpoint/2019/9/main/command">
                <pc:docMk/>
                <pc:sldMk cId="3099940524" sldId="680"/>
                <pc2:cmMk id="{BBE6327B-996C-489B-BE41-330E4C73E838}"/>
              </pc2:cmMkLst>
            </pc226:cmChg>
          </p:ext>
        </pc:extLst>
      </pc:sldChg>
      <pc:sldChg chg="addCm delCm">
        <pc:chgData name="Aarushi" userId="c002ff96-f164-4b93-a466-3e374851619e" providerId="ADAL" clId="{20F1232E-5A4A-436E-AAE0-2ADA96C7D30C}" dt="2024-01-10T07:42:56.715" v="161"/>
        <pc:sldMkLst>
          <pc:docMk/>
          <pc:sldMk cId="1986015667" sldId="681"/>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01T06:46:46.507" v="57"/>
              <pc2:cmMkLst xmlns:pc2="http://schemas.microsoft.com/office/powerpoint/2019/9/main/command">
                <pc:docMk/>
                <pc:sldMk cId="1986015667" sldId="681"/>
                <pc2:cmMk id="{2144EE42-D524-400A-8A13-ABC4C2D65A44}"/>
              </pc2:cmMkLst>
            </pc226:cmChg>
            <pc226:cmChg xmlns:pc226="http://schemas.microsoft.com/office/powerpoint/2022/06/main/command" chg="add del">
              <pc226:chgData name="Aarushi" userId="c002ff96-f164-4b93-a466-3e374851619e" providerId="ADAL" clId="{20F1232E-5A4A-436E-AAE0-2ADA96C7D30C}" dt="2024-01-10T07:42:56.715" v="161"/>
              <pc2:cmMkLst xmlns:pc2="http://schemas.microsoft.com/office/powerpoint/2019/9/main/command">
                <pc:docMk/>
                <pc:sldMk cId="1986015667" sldId="681"/>
                <pc2:cmMk id="{4A5D47E1-6681-4B72-AF0C-7E7DE34D418C}"/>
              </pc2:cmMkLst>
            </pc226:cmChg>
          </p:ext>
        </pc:extLst>
      </pc:sldChg>
      <pc:sldChg chg="addCm delCm">
        <pc:chgData name="Aarushi" userId="c002ff96-f164-4b93-a466-3e374851619e" providerId="ADAL" clId="{20F1232E-5A4A-436E-AAE0-2ADA96C7D30C}" dt="2024-01-10T07:42:56.715" v="161"/>
        <pc:sldMkLst>
          <pc:docMk/>
          <pc:sldMk cId="4037073884" sldId="682"/>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4037073884" sldId="682"/>
                <pc2:cmMk id="{9EBC3EC0-842B-429C-9594-9872F21A056E}"/>
              </pc2:cmMkLst>
            </pc226:cmChg>
            <pc226:cmChg xmlns:pc226="http://schemas.microsoft.com/office/powerpoint/2022/06/main/command" chg="add del">
              <pc226:chgData name="Aarushi" userId="c002ff96-f164-4b93-a466-3e374851619e" providerId="ADAL" clId="{20F1232E-5A4A-436E-AAE0-2ADA96C7D30C}" dt="2024-01-01T06:51:04.607" v="71"/>
              <pc2:cmMkLst xmlns:pc2="http://schemas.microsoft.com/office/powerpoint/2019/9/main/command">
                <pc:docMk/>
                <pc:sldMk cId="4037073884" sldId="682"/>
                <pc2:cmMk id="{CF4C58F8-057D-4349-8E1E-33636EA20E2F}"/>
              </pc2:cmMkLst>
            </pc226:cmChg>
          </p:ext>
        </pc:extLst>
      </pc:sldChg>
      <pc:sldChg chg="modSp mod delCm">
        <pc:chgData name="Aarushi" userId="c002ff96-f164-4b93-a466-3e374851619e" providerId="ADAL" clId="{20F1232E-5A4A-436E-AAE0-2ADA96C7D30C}" dt="2024-01-10T07:42:56.715" v="161"/>
        <pc:sldMkLst>
          <pc:docMk/>
          <pc:sldMk cId="262688194" sldId="683"/>
        </pc:sldMkLst>
        <pc:spChg chg="mod">
          <ac:chgData name="Aarushi" userId="c002ff96-f164-4b93-a466-3e374851619e" providerId="ADAL" clId="{20F1232E-5A4A-436E-AAE0-2ADA96C7D30C}" dt="2024-01-05T10:27:01.153" v="157" actId="20577"/>
          <ac:spMkLst>
            <pc:docMk/>
            <pc:sldMk cId="262688194" sldId="683"/>
            <ac:spMk id="2" creationId="{1722DEC1-6BA8-7DFD-7DEE-6344AC740857}"/>
          </ac:spMkLst>
        </pc:spChg>
        <pc:spChg chg="mod">
          <ac:chgData name="Aarushi" userId="c002ff96-f164-4b93-a466-3e374851619e" providerId="ADAL" clId="{20F1232E-5A4A-436E-AAE0-2ADA96C7D30C}" dt="2024-01-01T06:51:20.328" v="75" actId="947"/>
          <ac:spMkLst>
            <pc:docMk/>
            <pc:sldMk cId="262688194" sldId="683"/>
            <ac:spMk id="8" creationId="{9F682F22-9E94-F0A0-9C61-37AB712735AC}"/>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262688194" sldId="683"/>
                <pc2:cmMk id="{B3D76611-0B35-4F3D-A82D-728CAB8D7093}"/>
              </pc2:cmMkLst>
            </pc226:cmChg>
          </p:ext>
        </pc:extLst>
      </pc:sldChg>
      <pc:sldChg chg="addSp delSp modSp mod addCm delCm modCm">
        <pc:chgData name="Aarushi" userId="c002ff96-f164-4b93-a466-3e374851619e" providerId="ADAL" clId="{20F1232E-5A4A-436E-AAE0-2ADA96C7D30C}" dt="2024-01-10T07:42:56.715" v="161"/>
        <pc:sldMkLst>
          <pc:docMk/>
          <pc:sldMk cId="4189185056" sldId="684"/>
        </pc:sldMkLst>
        <pc:spChg chg="add del mod">
          <ac:chgData name="Aarushi" userId="c002ff96-f164-4b93-a466-3e374851619e" providerId="ADAL" clId="{20F1232E-5A4A-436E-AAE0-2ADA96C7D30C}" dt="2023-12-27T07:56:00.149" v="10" actId="1076"/>
          <ac:spMkLst>
            <pc:docMk/>
            <pc:sldMk cId="4189185056" sldId="684"/>
            <ac:spMk id="3" creationId="{80953583-A231-545A-98EC-828693173684}"/>
          </ac:spMkLst>
        </pc:spChg>
        <pc:spChg chg="mod">
          <ac:chgData name="Aarushi" userId="c002ff96-f164-4b93-a466-3e374851619e" providerId="ADAL" clId="{20F1232E-5A4A-436E-AAE0-2ADA96C7D30C}" dt="2024-01-03T09:35:44.532" v="119" actId="20577"/>
          <ac:spMkLst>
            <pc:docMk/>
            <pc:sldMk cId="4189185056" sldId="684"/>
            <ac:spMk id="9" creationId="{B307224D-A6B2-925E-736F-362106F6AC28}"/>
          </ac:spMkLst>
        </pc:spChg>
        <pc:spChg chg="mod">
          <ac:chgData name="Aarushi" userId="c002ff96-f164-4b93-a466-3e374851619e" providerId="ADAL" clId="{20F1232E-5A4A-436E-AAE0-2ADA96C7D30C}" dt="2023-12-27T07:55:58.618" v="8" actId="6549"/>
          <ac:spMkLst>
            <pc:docMk/>
            <pc:sldMk cId="4189185056" sldId="684"/>
            <ac:spMk id="11" creationId="{4EB7B00E-07B2-5606-3980-B2873D2C6A07}"/>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20F1232E-5A4A-436E-AAE0-2ADA96C7D30C}" dt="2024-01-01T06:47:04.509" v="59"/>
              <pc2:cmMkLst xmlns:pc2="http://schemas.microsoft.com/office/powerpoint/2019/9/main/command">
                <pc:docMk/>
                <pc:sldMk cId="4189185056" sldId="684"/>
                <pc2:cmMk id="{B6B45B3B-16E2-43C5-B821-C69460F0ACF9}"/>
              </pc2:cmMkLst>
            </pc226:cmChg>
            <pc226:cmChg xmlns:pc226="http://schemas.microsoft.com/office/powerpoint/2022/06/main/command" chg="add del">
              <pc226:chgData name="Aarushi" userId="c002ff96-f164-4b93-a466-3e374851619e" providerId="ADAL" clId="{20F1232E-5A4A-436E-AAE0-2ADA96C7D30C}" dt="2024-01-01T06:47:12.209" v="61"/>
              <pc2:cmMkLst xmlns:pc2="http://schemas.microsoft.com/office/powerpoint/2019/9/main/command">
                <pc:docMk/>
                <pc:sldMk cId="4189185056" sldId="684"/>
                <pc2:cmMk id="{7FB5773F-0289-4505-B9D7-45933ED751AE}"/>
              </pc2:cmMkLst>
            </pc226:cmChg>
            <pc226:cmChg xmlns:pc226="http://schemas.microsoft.com/office/powerpoint/2022/06/main/command" chg="add del">
              <pc226:chgData name="Aarushi" userId="c002ff96-f164-4b93-a466-3e374851619e" providerId="ADAL" clId="{20F1232E-5A4A-436E-AAE0-2ADA96C7D30C}" dt="2024-01-01T06:47:08.793" v="60"/>
              <pc2:cmMkLst xmlns:pc2="http://schemas.microsoft.com/office/powerpoint/2019/9/main/command">
                <pc:docMk/>
                <pc:sldMk cId="4189185056" sldId="684"/>
                <pc2:cmMk id="{950F9656-387C-4427-BB55-88669D464BB8}"/>
              </pc2:cmMkLst>
            </pc226:cmChg>
            <pc226:cmChg xmlns:pc226="http://schemas.microsoft.com/office/powerpoint/2022/06/main/command" chg="del">
              <pc226:chgData name="Aarushi" userId="c002ff96-f164-4b93-a466-3e374851619e" providerId="ADAL" clId="{20F1232E-5A4A-436E-AAE0-2ADA96C7D30C}" dt="2023-12-27T07:55:36.340" v="0"/>
              <pc2:cmMkLst xmlns:pc2="http://schemas.microsoft.com/office/powerpoint/2019/9/main/command">
                <pc:docMk/>
                <pc:sldMk cId="4189185056" sldId="684"/>
                <pc2:cmMk id="{5921C1A5-44CE-4487-A2DF-E2D30692CB92}"/>
              </pc2:cmMkLst>
            </pc226:cmChg>
            <pc226:cmChg xmlns:pc226="http://schemas.microsoft.com/office/powerpoint/2022/06/main/command" chg="add del">
              <pc226:chgData name="Aarushi" userId="c002ff96-f164-4b93-a466-3e374851619e" providerId="ADAL" clId="{20F1232E-5A4A-436E-AAE0-2ADA96C7D30C}" dt="2024-01-01T06:48:24.597" v="62"/>
              <pc2:cmMkLst xmlns:pc2="http://schemas.microsoft.com/office/powerpoint/2019/9/main/command">
                <pc:docMk/>
                <pc:sldMk cId="4189185056" sldId="684"/>
                <pc2:cmMk id="{671947AB-D8FF-49B5-AF4C-42549F023E65}"/>
              </pc2:cmMkLst>
              <pc226:cmRplyChg chg="add">
                <pc226:chgData name="Aarushi" userId="c002ff96-f164-4b93-a466-3e374851619e" providerId="ADAL" clId="{20F1232E-5A4A-436E-AAE0-2ADA96C7D30C}" dt="2023-12-27T08:08:20.709" v="17"/>
                <pc2:cmRplyMkLst xmlns:pc2="http://schemas.microsoft.com/office/powerpoint/2019/9/main/command">
                  <pc:docMk/>
                  <pc:sldMk cId="4189185056" sldId="684"/>
                  <pc2:cmMk id="{671947AB-D8FF-49B5-AF4C-42549F023E65}"/>
                  <pc2:cmRplyMk id="{D593213E-95CE-453A-AA2D-47AA7EA814D4}"/>
                </pc2:cmRplyMkLst>
              </pc226:cmRplyChg>
              <pc226:cmRplyChg chg="add">
                <pc226:chgData name="Aarushi" userId="c002ff96-f164-4b93-a466-3e374851619e" providerId="ADAL" clId="{20F1232E-5A4A-436E-AAE0-2ADA96C7D30C}" dt="2023-12-27T08:03:18.451" v="16"/>
                <pc2:cmRplyMkLst xmlns:pc2="http://schemas.microsoft.com/office/powerpoint/2019/9/main/command">
                  <pc:docMk/>
                  <pc:sldMk cId="4189185056" sldId="684"/>
                  <pc2:cmMk id="{671947AB-D8FF-49B5-AF4C-42549F023E65}"/>
                  <pc2:cmRplyMk id="{0C878379-F413-414F-A85C-A5428A7AF807}"/>
                </pc2:cmRplyMkLst>
              </pc226:cmRplyChg>
              <pc226:cmRplyChg chg="add">
                <pc226:chgData name="Aarushi" userId="c002ff96-f164-4b93-a466-3e374851619e" providerId="ADAL" clId="{20F1232E-5A4A-436E-AAE0-2ADA96C7D30C}" dt="2023-12-27T08:03:13.134" v="15"/>
                <pc2:cmRplyMkLst xmlns:pc2="http://schemas.microsoft.com/office/powerpoint/2019/9/main/command">
                  <pc:docMk/>
                  <pc:sldMk cId="4189185056" sldId="684"/>
                  <pc2:cmMk id="{671947AB-D8FF-49B5-AF4C-42549F023E65}"/>
                  <pc2:cmRplyMk id="{25CAAAA0-BE63-4656-BE76-FB67F42987DA}"/>
                </pc2:cmRplyMkLst>
              </pc226:cmRplyChg>
            </pc226:cmChg>
            <pc226:cmChg xmlns:pc226="http://schemas.microsoft.com/office/powerpoint/2022/06/main/command" chg="add del mod">
              <pc226:chgData name="Aarushi" userId="c002ff96-f164-4b93-a466-3e374851619e" providerId="ADAL" clId="{20F1232E-5A4A-436E-AAE0-2ADA96C7D30C}" dt="2024-01-03T09:35:37.454" v="117"/>
              <pc2:cmMkLst xmlns:pc2="http://schemas.microsoft.com/office/powerpoint/2019/9/main/command">
                <pc:docMk/>
                <pc:sldMk cId="4189185056" sldId="684"/>
                <pc2:cmMk id="{8A1D72E0-F045-4F7C-89C4-547ED5812928}"/>
              </pc2:cmMkLst>
            </pc226:cmChg>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4189185056" sldId="684"/>
                <pc2:cmMk id="{4FF8D2F9-B327-4702-A8E7-597448578E19}"/>
              </pc2:cmMkLst>
            </pc226:cmChg>
          </p:ext>
        </pc:extLst>
      </pc:sldChg>
      <pc:sldChg chg="addSp delSp modSp mod addCm delCm modCm">
        <pc:chgData name="Aarushi" userId="c002ff96-f164-4b93-a466-3e374851619e" providerId="ADAL" clId="{20F1232E-5A4A-436E-AAE0-2ADA96C7D30C}" dt="2024-01-10T07:42:56.715" v="161"/>
        <pc:sldMkLst>
          <pc:docMk/>
          <pc:sldMk cId="3846347332" sldId="685"/>
        </pc:sldMkLst>
        <pc:spChg chg="del">
          <ac:chgData name="Aarushi" userId="c002ff96-f164-4b93-a466-3e374851619e" providerId="ADAL" clId="{20F1232E-5A4A-436E-AAE0-2ADA96C7D30C}" dt="2024-01-03T09:35:59.691" v="120" actId="478"/>
          <ac:spMkLst>
            <pc:docMk/>
            <pc:sldMk cId="3846347332" sldId="685"/>
            <ac:spMk id="3" creationId="{29A09D38-8A59-6DF5-AC9B-6C94AD517350}"/>
          </ac:spMkLst>
        </pc:spChg>
        <pc:spChg chg="add del mod">
          <ac:chgData name="Aarushi" userId="c002ff96-f164-4b93-a466-3e374851619e" providerId="ADAL" clId="{20F1232E-5A4A-436E-AAE0-2ADA96C7D30C}" dt="2024-01-03T09:36:01.988" v="122" actId="478"/>
          <ac:spMkLst>
            <pc:docMk/>
            <pc:sldMk cId="3846347332" sldId="685"/>
            <ac:spMk id="10" creationId="{9008DD7A-CA1F-02E4-8533-7E207464B9C1}"/>
          </ac:spMkLst>
        </pc:spChg>
        <pc:grpChg chg="mod">
          <ac:chgData name="Aarushi" userId="c002ff96-f164-4b93-a466-3e374851619e" providerId="ADAL" clId="{20F1232E-5A4A-436E-AAE0-2ADA96C7D30C}" dt="2024-01-03T09:36:09.583" v="138" actId="1035"/>
          <ac:grpSpMkLst>
            <pc:docMk/>
            <pc:sldMk cId="3846347332" sldId="685"/>
            <ac:grpSpMk id="48" creationId="{8A7E79DB-5982-D210-3C5E-4E4034935B6F}"/>
          </ac:grpSpMkLst>
        </pc:gr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20F1232E-5A4A-436E-AAE0-2ADA96C7D30C}" dt="2024-01-01T06:50:21.799" v="65"/>
              <pc2:cmMkLst xmlns:pc2="http://schemas.microsoft.com/office/powerpoint/2019/9/main/command">
                <pc:docMk/>
                <pc:sldMk cId="3846347332" sldId="685"/>
                <pc2:cmMk id="{2561F451-658D-4D20-99CB-09F8A4D6B8AC}"/>
              </pc2:cmMkLst>
            </pc226:cmChg>
            <pc226:cmChg xmlns:pc226="http://schemas.microsoft.com/office/powerpoint/2022/06/main/command" chg="del">
              <pc226:chgData name="Aarushi" userId="c002ff96-f164-4b93-a466-3e374851619e" providerId="ADAL" clId="{20F1232E-5A4A-436E-AAE0-2ADA96C7D30C}" dt="2024-01-10T07:42:56.715" v="161"/>
              <pc2:cmMkLst xmlns:pc2="http://schemas.microsoft.com/office/powerpoint/2019/9/main/command">
                <pc:docMk/>
                <pc:sldMk cId="3846347332" sldId="685"/>
                <pc2:cmMk id="{D0E3A264-F0B8-413D-B868-C052E49928AA}"/>
              </pc2:cmMkLst>
            </pc226:cmChg>
            <pc226:cmChg xmlns:pc226="http://schemas.microsoft.com/office/powerpoint/2022/06/main/command" chg="add del mod">
              <pc226:chgData name="Aarushi" userId="c002ff96-f164-4b93-a466-3e374851619e" providerId="ADAL" clId="{20F1232E-5A4A-436E-AAE0-2ADA96C7D30C}" dt="2024-01-03T09:36:04.959" v="123"/>
              <pc2:cmMkLst xmlns:pc2="http://schemas.microsoft.com/office/powerpoint/2019/9/main/command">
                <pc:docMk/>
                <pc:sldMk cId="3846347332" sldId="685"/>
                <pc2:cmMk id="{A5336265-F103-4C3C-8A62-A3342F637745}"/>
              </pc2:cmMkLst>
            </pc226:cmChg>
            <pc226:cmChg xmlns:pc226="http://schemas.microsoft.com/office/powerpoint/2022/06/main/command" chg="add del">
              <pc226:chgData name="Aarushi" userId="c002ff96-f164-4b93-a466-3e374851619e" providerId="ADAL" clId="{20F1232E-5A4A-436E-AAE0-2ADA96C7D30C}" dt="2024-01-01T06:50:18.880" v="64"/>
              <pc2:cmMkLst xmlns:pc2="http://schemas.microsoft.com/office/powerpoint/2019/9/main/command">
                <pc:docMk/>
                <pc:sldMk cId="3846347332" sldId="685"/>
                <pc2:cmMk id="{6A478768-D832-4F9F-A587-8AD2C656F0C8}"/>
              </pc2:cmMkLst>
            </pc226:cmChg>
            <pc226:cmChg xmlns:pc226="http://schemas.microsoft.com/office/powerpoint/2022/06/main/command" chg="del">
              <pc226:chgData name="Aarushi" userId="c002ff96-f164-4b93-a466-3e374851619e" providerId="ADAL" clId="{20F1232E-5A4A-436E-AAE0-2ADA96C7D30C}" dt="2023-12-27T08:08:32.867" v="18"/>
              <pc2:cmMkLst xmlns:pc2="http://schemas.microsoft.com/office/powerpoint/2019/9/main/command">
                <pc:docMk/>
                <pc:sldMk cId="3846347332" sldId="685"/>
                <pc2:cmMk id="{1F9D19AA-FAB2-49BC-865D-879A313E2AF7}"/>
              </pc2:cmMkLst>
            </pc226:cmChg>
          </p:ext>
        </pc:extLst>
      </pc:sldChg>
    </pc:docChg>
  </pc:docChgLst>
  <pc:docChgLst>
    <pc:chgData name="tanishqa Chaudhary" userId="d6020b84-cff7-415a-ac0f-6780289c2254" providerId="ADAL" clId="{CAF75E37-9614-4024-BC94-30665A33936B}"/>
    <pc:docChg chg="undo redo custSel modSld">
      <pc:chgData name="tanishqa Chaudhary" userId="d6020b84-cff7-415a-ac0f-6780289c2254" providerId="ADAL" clId="{CAF75E37-9614-4024-BC94-30665A33936B}" dt="2024-01-09T06:30:10.862" v="192"/>
      <pc:docMkLst>
        <pc:docMk/>
      </pc:docMkLst>
      <pc:sldChg chg="modSp mod modCm">
        <pc:chgData name="tanishqa Chaudhary" userId="d6020b84-cff7-415a-ac0f-6780289c2254" providerId="ADAL" clId="{CAF75E37-9614-4024-BC94-30665A33936B}" dt="2024-01-03T01:30:04.239" v="163"/>
        <pc:sldMkLst>
          <pc:docMk/>
          <pc:sldMk cId="3082878696" sldId="330"/>
        </pc:sldMkLst>
        <pc:spChg chg="mod">
          <ac:chgData name="tanishqa Chaudhary" userId="d6020b84-cff7-415a-ac0f-6780289c2254" providerId="ADAL" clId="{CAF75E37-9614-4024-BC94-30665A33936B}" dt="2024-01-03T01:30:04.239" v="163"/>
          <ac:spMkLst>
            <pc:docMk/>
            <pc:sldMk cId="3082878696" sldId="330"/>
            <ac:spMk id="5" creationId="{E6B0FF46-750A-6F00-0188-E59F67D3CAED}"/>
          </ac:spMkLst>
        </pc:spChg>
        <pc:spChg chg="mod">
          <ac:chgData name="tanishqa Chaudhary" userId="d6020b84-cff7-415a-ac0f-6780289c2254" providerId="ADAL" clId="{CAF75E37-9614-4024-BC94-30665A33936B}" dt="2023-12-28T03:06:34.279" v="29" actId="20577"/>
          <ac:spMkLst>
            <pc:docMk/>
            <pc:sldMk cId="3082878696" sldId="330"/>
            <ac:spMk id="6" creationId="{BE9D51BB-01C3-9087-D92E-21586B9258C3}"/>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4-01-03T01:30:04.239" v="163"/>
              <pc2:cmMkLst xmlns:pc2="http://schemas.microsoft.com/office/powerpoint/2019/9/main/command">
                <pc:docMk/>
                <pc:sldMk cId="3082878696" sldId="330"/>
                <pc2:cmMk id="{5EFBE118-95C2-46E9-BBE7-A7253C522012}"/>
              </pc2:cmMkLst>
            </pc226:cmChg>
            <pc226:cmChg xmlns:pc226="http://schemas.microsoft.com/office/powerpoint/2022/06/main/command" chg="mod modRxn">
              <pc226:chgData name="tanishqa Chaudhary" userId="d6020b84-cff7-415a-ac0f-6780289c2254" providerId="ADAL" clId="{CAF75E37-9614-4024-BC94-30665A33936B}" dt="2023-12-28T03:06:39.747" v="30"/>
              <pc2:cmMkLst xmlns:pc2="http://schemas.microsoft.com/office/powerpoint/2019/9/main/command">
                <pc:docMk/>
                <pc:sldMk cId="3082878696" sldId="330"/>
                <pc2:cmMk id="{1049C751-1C16-4889-B3B8-7F4F3E272175}"/>
              </pc2:cmMkLst>
            </pc226:cmChg>
          </p:ext>
        </pc:extLst>
      </pc:sldChg>
      <pc:sldChg chg="modCm">
        <pc:chgData name="tanishqa Chaudhary" userId="d6020b84-cff7-415a-ac0f-6780289c2254" providerId="ADAL" clId="{CAF75E37-9614-4024-BC94-30665A33936B}" dt="2023-12-28T03:08:41.069" v="32"/>
        <pc:sldMkLst>
          <pc:docMk/>
          <pc:sldMk cId="1956289153" sldId="583"/>
        </pc:sldMkLst>
        <pc:extLst>
          <p:ext xmlns:p="http://schemas.openxmlformats.org/presentationml/2006/main" uri="{D6D511B9-2390-475A-947B-AFAB55BFBCF1}">
            <pc226:cmChg xmlns:pc226="http://schemas.microsoft.com/office/powerpoint/2022/06/main/command" chg="">
              <pc226:chgData name="tanishqa Chaudhary" userId="d6020b84-cff7-415a-ac0f-6780289c2254" providerId="ADAL" clId="{CAF75E37-9614-4024-BC94-30665A33936B}" dt="2023-12-28T03:08:41.069" v="32"/>
              <pc2:cmMkLst xmlns:pc2="http://schemas.microsoft.com/office/powerpoint/2019/9/main/command">
                <pc:docMk/>
                <pc:sldMk cId="1956289153" sldId="583"/>
                <pc2:cmMk id="{DED8B92E-0AD6-47C7-9250-F7611A236192}"/>
              </pc2:cmMkLst>
              <pc226:cmRplyChg chg="add">
                <pc226:chgData name="tanishqa Chaudhary" userId="d6020b84-cff7-415a-ac0f-6780289c2254" providerId="ADAL" clId="{CAF75E37-9614-4024-BC94-30665A33936B}" dt="2023-12-28T03:08:41.069" v="32"/>
                <pc2:cmRplyMkLst xmlns:pc2="http://schemas.microsoft.com/office/powerpoint/2019/9/main/command">
                  <pc:docMk/>
                  <pc:sldMk cId="1956289153" sldId="583"/>
                  <pc2:cmMk id="{DED8B92E-0AD6-47C7-9250-F7611A236192}"/>
                  <pc2:cmRplyMk id="{23BB618B-9982-4029-974C-F621A15CB66F}"/>
                </pc2:cmRplyMkLst>
              </pc226:cmRplyChg>
            </pc226:cmChg>
          </p:ext>
        </pc:extLst>
      </pc:sldChg>
      <pc:sldChg chg="modSp mod">
        <pc:chgData name="tanishqa Chaudhary" userId="d6020b84-cff7-415a-ac0f-6780289c2254" providerId="ADAL" clId="{CAF75E37-9614-4024-BC94-30665A33936B}" dt="2023-12-28T10:19:25.741" v="158" actId="12788"/>
        <pc:sldMkLst>
          <pc:docMk/>
          <pc:sldMk cId="3567634486" sldId="668"/>
        </pc:sldMkLst>
        <pc:spChg chg="mod">
          <ac:chgData name="tanishqa Chaudhary" userId="d6020b84-cff7-415a-ac0f-6780289c2254" providerId="ADAL" clId="{CAF75E37-9614-4024-BC94-30665A33936B}" dt="2023-12-28T10:19:02.973" v="147" actId="12788"/>
          <ac:spMkLst>
            <pc:docMk/>
            <pc:sldMk cId="3567634486" sldId="668"/>
            <ac:spMk id="4" creationId="{A76A8F46-7E99-B52C-B481-A3115EC3EFDC}"/>
          </ac:spMkLst>
        </pc:spChg>
        <pc:spChg chg="mod">
          <ac:chgData name="tanishqa Chaudhary" userId="d6020b84-cff7-415a-ac0f-6780289c2254" providerId="ADAL" clId="{CAF75E37-9614-4024-BC94-30665A33936B}" dt="2023-12-28T10:19:25.741" v="158" actId="12788"/>
          <ac:spMkLst>
            <pc:docMk/>
            <pc:sldMk cId="3567634486" sldId="668"/>
            <ac:spMk id="5" creationId="{2E29D271-1019-8BBC-E22C-08B0C4A1E318}"/>
          </ac:spMkLst>
        </pc:spChg>
      </pc:sldChg>
      <pc:sldChg chg="modSp mod modCm">
        <pc:chgData name="tanishqa Chaudhary" userId="d6020b84-cff7-415a-ac0f-6780289c2254" providerId="ADAL" clId="{CAF75E37-9614-4024-BC94-30665A33936B}" dt="2023-12-28T05:55:29.086" v="113" actId="20577"/>
        <pc:sldMkLst>
          <pc:docMk/>
          <pc:sldMk cId="3438665495" sldId="669"/>
        </pc:sldMkLst>
        <pc:spChg chg="mod">
          <ac:chgData name="tanishqa Chaudhary" userId="d6020b84-cff7-415a-ac0f-6780289c2254" providerId="ADAL" clId="{CAF75E37-9614-4024-BC94-30665A33936B}" dt="2023-12-28T05:55:26.992" v="111" actId="20577"/>
          <ac:spMkLst>
            <pc:docMk/>
            <pc:sldMk cId="3438665495" sldId="669"/>
            <ac:spMk id="2" creationId="{02084F15-5A48-CA46-A727-8A51E1A49196}"/>
          </ac:spMkLst>
        </pc:spChg>
        <pc:spChg chg="mod">
          <ac:chgData name="tanishqa Chaudhary" userId="d6020b84-cff7-415a-ac0f-6780289c2254" providerId="ADAL" clId="{CAF75E37-9614-4024-BC94-30665A33936B}" dt="2023-12-28T05:24:04.415" v="67" actId="1076"/>
          <ac:spMkLst>
            <pc:docMk/>
            <pc:sldMk cId="3438665495" sldId="669"/>
            <ac:spMk id="3" creationId="{AD396A9F-7F6B-9A6B-10B1-5582B5D7581A}"/>
          </ac:spMkLst>
        </pc:spChg>
        <pc:spChg chg="mod">
          <ac:chgData name="tanishqa Chaudhary" userId="d6020b84-cff7-415a-ac0f-6780289c2254" providerId="ADAL" clId="{CAF75E37-9614-4024-BC94-30665A33936B}" dt="2023-12-28T05:49:13.828" v="108" actId="1076"/>
          <ac:spMkLst>
            <pc:docMk/>
            <pc:sldMk cId="3438665495" sldId="669"/>
            <ac:spMk id="4" creationId="{0B8CB3B4-F922-5C27-E2D7-BEE6E01DDCE4}"/>
          </ac:spMkLst>
        </pc:spChg>
        <pc:spChg chg="mod">
          <ac:chgData name="tanishqa Chaudhary" userId="d6020b84-cff7-415a-ac0f-6780289c2254" providerId="ADAL" clId="{CAF75E37-9614-4024-BC94-30665A33936B}" dt="2023-12-28T05:55:29.086" v="113" actId="20577"/>
          <ac:spMkLst>
            <pc:docMk/>
            <pc:sldMk cId="3438665495" sldId="669"/>
            <ac:spMk id="5" creationId="{5A665D90-4734-613F-875A-189F14FCFBCE}"/>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3-12-28T05:49:33.634" v="110"/>
              <pc2:cmMkLst xmlns:pc2="http://schemas.microsoft.com/office/powerpoint/2019/9/main/command">
                <pc:docMk/>
                <pc:sldMk cId="3438665495" sldId="669"/>
                <pc2:cmMk id="{4322536C-789A-42D9-9B83-D6966B60B857}"/>
              </pc2:cmMkLst>
            </pc226:cmChg>
          </p:ext>
        </pc:extLst>
      </pc:sldChg>
      <pc:sldChg chg="modSp mod modCm">
        <pc:chgData name="tanishqa Chaudhary" userId="d6020b84-cff7-415a-ac0f-6780289c2254" providerId="ADAL" clId="{CAF75E37-9614-4024-BC94-30665A33936B}" dt="2024-01-09T06:26:32.640" v="184"/>
        <pc:sldMkLst>
          <pc:docMk/>
          <pc:sldMk cId="2003108076" sldId="679"/>
        </pc:sldMkLst>
        <pc:spChg chg="mod">
          <ac:chgData name="tanishqa Chaudhary" userId="d6020b84-cff7-415a-ac0f-6780289c2254" providerId="ADAL" clId="{CAF75E37-9614-4024-BC94-30665A33936B}" dt="2024-01-09T06:26:28.813" v="183" actId="20577"/>
          <ac:spMkLst>
            <pc:docMk/>
            <pc:sldMk cId="2003108076" sldId="679"/>
            <ac:spMk id="8" creationId="{9F682F22-9E94-F0A0-9C61-37AB712735AC}"/>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4-01-09T06:26:32.640" v="184"/>
              <pc2:cmMkLst xmlns:pc2="http://schemas.microsoft.com/office/powerpoint/2019/9/main/command">
                <pc:docMk/>
                <pc:sldMk cId="2003108076" sldId="679"/>
                <pc2:cmMk id="{C54706AE-1AB8-46AE-9666-E3E15CACA697}"/>
              </pc2:cmMkLst>
            </pc226:cmChg>
          </p:ext>
        </pc:extLst>
      </pc:sldChg>
      <pc:sldChg chg="modSp mod modCm">
        <pc:chgData name="tanishqa Chaudhary" userId="d6020b84-cff7-415a-ac0f-6780289c2254" providerId="ADAL" clId="{CAF75E37-9614-4024-BC94-30665A33936B}" dt="2023-12-28T05:42:37.369" v="76"/>
        <pc:sldMkLst>
          <pc:docMk/>
          <pc:sldMk cId="1986015667" sldId="681"/>
        </pc:sldMkLst>
        <pc:spChg chg="mod">
          <ac:chgData name="tanishqa Chaudhary" userId="d6020b84-cff7-415a-ac0f-6780289c2254" providerId="ADAL" clId="{CAF75E37-9614-4024-BC94-30665A33936B}" dt="2023-12-28T05:42:22.471" v="75" actId="20577"/>
          <ac:spMkLst>
            <pc:docMk/>
            <pc:sldMk cId="1986015667" sldId="681"/>
            <ac:spMk id="705" creationId="{00000000-0000-0000-0000-000000000000}"/>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3-12-28T05:42:37.369" v="76"/>
              <pc2:cmMkLst xmlns:pc2="http://schemas.microsoft.com/office/powerpoint/2019/9/main/command">
                <pc:docMk/>
                <pc:sldMk cId="1986015667" sldId="681"/>
                <pc2:cmMk id="{2144EE42-D524-400A-8A13-ABC4C2D65A44}"/>
              </pc2:cmMkLst>
              <pc226:cmRplyChg chg="add">
                <pc226:chgData name="tanishqa Chaudhary" userId="d6020b84-cff7-415a-ac0f-6780289c2254" providerId="ADAL" clId="{CAF75E37-9614-4024-BC94-30665A33936B}" dt="2023-12-28T03:08:00.620" v="31"/>
                <pc2:cmRplyMkLst xmlns:pc2="http://schemas.microsoft.com/office/powerpoint/2019/9/main/command">
                  <pc:docMk/>
                  <pc:sldMk cId="1986015667" sldId="681"/>
                  <pc2:cmMk id="{2144EE42-D524-400A-8A13-ABC4C2D65A44}"/>
                  <pc2:cmRplyMk id="{51B2A785-74E0-463D-A984-8E068CA650CB}"/>
                </pc2:cmRplyMkLst>
              </pc226:cmRplyChg>
            </pc226:cmChg>
          </p:ext>
        </pc:extLst>
      </pc:sldChg>
      <pc:sldChg chg="modSp mod modCm">
        <pc:chgData name="tanishqa Chaudhary" userId="d6020b84-cff7-415a-ac0f-6780289c2254" providerId="ADAL" clId="{CAF75E37-9614-4024-BC94-30665A33936B}" dt="2023-12-28T03:14:42.151" v="64"/>
        <pc:sldMkLst>
          <pc:docMk/>
          <pc:sldMk cId="4037073884" sldId="682"/>
        </pc:sldMkLst>
        <pc:spChg chg="mod">
          <ac:chgData name="tanishqa Chaudhary" userId="d6020b84-cff7-415a-ac0f-6780289c2254" providerId="ADAL" clId="{CAF75E37-9614-4024-BC94-30665A33936B}" dt="2023-12-28T03:14:37.811" v="63" actId="20577"/>
          <ac:spMkLst>
            <pc:docMk/>
            <pc:sldMk cId="4037073884" sldId="682"/>
            <ac:spMk id="3" creationId="{FA79A49C-5A52-49FC-A894-4CB1F2A4495F}"/>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3-12-28T03:14:42.151" v="64"/>
              <pc2:cmMkLst xmlns:pc2="http://schemas.microsoft.com/office/powerpoint/2019/9/main/command">
                <pc:docMk/>
                <pc:sldMk cId="4037073884" sldId="682"/>
                <pc2:cmMk id="{CF4C58F8-057D-4349-8E1E-33636EA20E2F}"/>
              </pc2:cmMkLst>
            </pc226:cmChg>
          </p:ext>
        </pc:extLst>
      </pc:sldChg>
      <pc:sldChg chg="delSp modSp mod modCm">
        <pc:chgData name="tanishqa Chaudhary" userId="d6020b84-cff7-415a-ac0f-6780289c2254" providerId="ADAL" clId="{CAF75E37-9614-4024-BC94-30665A33936B}" dt="2024-01-09T06:30:10.862" v="192"/>
        <pc:sldMkLst>
          <pc:docMk/>
          <pc:sldMk cId="4189185056" sldId="684"/>
        </pc:sldMkLst>
        <pc:spChg chg="del">
          <ac:chgData name="tanishqa Chaudhary" userId="d6020b84-cff7-415a-ac0f-6780289c2254" providerId="ADAL" clId="{CAF75E37-9614-4024-BC94-30665A33936B}" dt="2023-12-28T03:08:54.593" v="33" actId="478"/>
          <ac:spMkLst>
            <pc:docMk/>
            <pc:sldMk cId="4189185056" sldId="684"/>
            <ac:spMk id="3" creationId="{80953583-A231-545A-98EC-828693173684}"/>
          </ac:spMkLst>
        </pc:spChg>
        <pc:spChg chg="mod">
          <ac:chgData name="tanishqa Chaudhary" userId="d6020b84-cff7-415a-ac0f-6780289c2254" providerId="ADAL" clId="{CAF75E37-9614-4024-BC94-30665A33936B}" dt="2024-01-09T06:29:43.614" v="191"/>
          <ac:spMkLst>
            <pc:docMk/>
            <pc:sldMk cId="4189185056" sldId="684"/>
            <ac:spMk id="7" creationId="{5E3F2AD1-C987-08F7-ACC9-90623198ABE7}"/>
          </ac:spMkLst>
        </pc:spChg>
        <pc:spChg chg="mod">
          <ac:chgData name="tanishqa Chaudhary" userId="d6020b84-cff7-415a-ac0f-6780289c2254" providerId="ADAL" clId="{CAF75E37-9614-4024-BC94-30665A33936B}" dt="2024-01-03T01:32:02.679" v="181" actId="20577"/>
          <ac:spMkLst>
            <pc:docMk/>
            <pc:sldMk cId="4189185056" sldId="684"/>
            <ac:spMk id="9" creationId="{B307224D-A6B2-925E-736F-362106F6AC28}"/>
          </ac:spMkLst>
        </pc:spChg>
        <pc:spChg chg="del mod">
          <ac:chgData name="tanishqa Chaudhary" userId="d6020b84-cff7-415a-ac0f-6780289c2254" providerId="ADAL" clId="{CAF75E37-9614-4024-BC94-30665A33936B}" dt="2023-12-28T03:08:59.699" v="36" actId="478"/>
          <ac:spMkLst>
            <pc:docMk/>
            <pc:sldMk cId="4189185056" sldId="684"/>
            <ac:spMk id="11" creationId="{4EB7B00E-07B2-5606-3980-B2873D2C6A07}"/>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4-01-09T06:30:10.862" v="192"/>
              <pc2:cmMkLst xmlns:pc2="http://schemas.microsoft.com/office/powerpoint/2019/9/main/command">
                <pc:docMk/>
                <pc:sldMk cId="4189185056" sldId="684"/>
                <pc2:cmMk id="{B0911F05-DCF0-45C7-85E7-82BB24C58782}"/>
              </pc2:cmMkLst>
            </pc226:cmChg>
            <pc226:cmChg xmlns:pc226="http://schemas.microsoft.com/office/powerpoint/2022/06/main/command" chg="mod modRxn">
              <pc226:chgData name="tanishqa Chaudhary" userId="d6020b84-cff7-415a-ac0f-6780289c2254" providerId="ADAL" clId="{CAF75E37-9614-4024-BC94-30665A33936B}" dt="2023-12-28T03:09:02.680" v="37"/>
              <pc2:cmMkLst xmlns:pc2="http://schemas.microsoft.com/office/powerpoint/2019/9/main/command">
                <pc:docMk/>
                <pc:sldMk cId="4189185056" sldId="684"/>
                <pc2:cmMk id="{B6B45B3B-16E2-43C5-B821-C69460F0ACF9}"/>
              </pc2:cmMkLst>
            </pc226:cmChg>
            <pc226:cmChg xmlns:pc226="http://schemas.microsoft.com/office/powerpoint/2022/06/main/command" chg="mod modRxn">
              <pc226:chgData name="tanishqa Chaudhary" userId="d6020b84-cff7-415a-ac0f-6780289c2254" providerId="ADAL" clId="{CAF75E37-9614-4024-BC94-30665A33936B}" dt="2023-12-28T05:42:50.968" v="77"/>
              <pc2:cmMkLst xmlns:pc2="http://schemas.microsoft.com/office/powerpoint/2019/9/main/command">
                <pc:docMk/>
                <pc:sldMk cId="4189185056" sldId="684"/>
                <pc2:cmMk id="{7FB5773F-0289-4505-B9D7-45933ED751AE}"/>
              </pc2:cmMkLst>
            </pc226:cmChg>
            <pc226:cmChg xmlns:pc226="http://schemas.microsoft.com/office/powerpoint/2022/06/main/command" chg="mod modRxn">
              <pc226:chgData name="tanishqa Chaudhary" userId="d6020b84-cff7-415a-ac0f-6780289c2254" providerId="ADAL" clId="{CAF75E37-9614-4024-BC94-30665A33936B}" dt="2023-12-28T03:09:20.833" v="41" actId="20577"/>
              <pc2:cmMkLst xmlns:pc2="http://schemas.microsoft.com/office/powerpoint/2019/9/main/command">
                <pc:docMk/>
                <pc:sldMk cId="4189185056" sldId="684"/>
                <pc2:cmMk id="{950F9656-387C-4427-BB55-88669D464BB8}"/>
              </pc2:cmMkLst>
            </pc226:cmChg>
            <pc226:cmChg xmlns:pc226="http://schemas.microsoft.com/office/powerpoint/2022/06/main/command" chg="">
              <pc226:chgData name="tanishqa Chaudhary" userId="d6020b84-cff7-415a-ac0f-6780289c2254" providerId="ADAL" clId="{CAF75E37-9614-4024-BC94-30665A33936B}" dt="2023-12-28T03:11:05.188" v="44"/>
              <pc2:cmMkLst xmlns:pc2="http://schemas.microsoft.com/office/powerpoint/2019/9/main/command">
                <pc:docMk/>
                <pc:sldMk cId="4189185056" sldId="684"/>
                <pc2:cmMk id="{671947AB-D8FF-49B5-AF4C-42549F023E65}"/>
              </pc2:cmMkLst>
              <pc226:cmRplyChg chg="mod modRxn">
                <pc226:chgData name="tanishqa Chaudhary" userId="d6020b84-cff7-415a-ac0f-6780289c2254" providerId="ADAL" clId="{CAF75E37-9614-4024-BC94-30665A33936B}" dt="2023-12-28T03:11:05.188" v="44"/>
                <pc2:cmRplyMkLst xmlns:pc2="http://schemas.microsoft.com/office/powerpoint/2019/9/main/command">
                  <pc:docMk/>
                  <pc:sldMk cId="4189185056" sldId="684"/>
                  <pc2:cmMk id="{671947AB-D8FF-49B5-AF4C-42549F023E65}"/>
                  <pc2:cmRplyMk id="{0C878379-F413-414F-A85C-A5428A7AF807}"/>
                </pc2:cmRplyMkLst>
              </pc226:cmRplyChg>
              <pc226:cmRplyChg chg="add">
                <pc226:chgData name="tanishqa Chaudhary" userId="d6020b84-cff7-415a-ac0f-6780289c2254" providerId="ADAL" clId="{CAF75E37-9614-4024-BC94-30665A33936B}" dt="2023-12-28T03:10:35.990" v="42"/>
                <pc2:cmRplyMkLst xmlns:pc2="http://schemas.microsoft.com/office/powerpoint/2019/9/main/command">
                  <pc:docMk/>
                  <pc:sldMk cId="4189185056" sldId="684"/>
                  <pc2:cmMk id="{671947AB-D8FF-49B5-AF4C-42549F023E65}"/>
                  <pc2:cmRplyMk id="{7F327EBD-5782-4522-9FDD-FE8E0EF85A4A}"/>
                </pc2:cmRplyMkLst>
              </pc226:cmRplyChg>
            </pc226:cmChg>
            <pc226:cmChg xmlns:pc226="http://schemas.microsoft.com/office/powerpoint/2022/06/main/command" chg="mod modRxn">
              <pc226:chgData name="tanishqa Chaudhary" userId="d6020b84-cff7-415a-ac0f-6780289c2254" providerId="ADAL" clId="{CAF75E37-9614-4024-BC94-30665A33936B}" dt="2024-01-03T01:32:46.261" v="182"/>
              <pc2:cmMkLst xmlns:pc2="http://schemas.microsoft.com/office/powerpoint/2019/9/main/command">
                <pc:docMk/>
                <pc:sldMk cId="4189185056" sldId="684"/>
                <pc2:cmMk id="{8A1D72E0-F045-4F7C-89C4-547ED5812928}"/>
              </pc2:cmMkLst>
            </pc226:cmChg>
          </p:ext>
        </pc:extLst>
      </pc:sldChg>
      <pc:sldChg chg="modSp mod modCm">
        <pc:chgData name="tanishqa Chaudhary" userId="d6020b84-cff7-415a-ac0f-6780289c2254" providerId="ADAL" clId="{CAF75E37-9614-4024-BC94-30665A33936B}" dt="2023-12-28T05:43:35.567" v="79" actId="1076"/>
        <pc:sldMkLst>
          <pc:docMk/>
          <pc:sldMk cId="3846347332" sldId="685"/>
        </pc:sldMkLst>
        <pc:spChg chg="mod">
          <ac:chgData name="tanishqa Chaudhary" userId="d6020b84-cff7-415a-ac0f-6780289c2254" providerId="ADAL" clId="{CAF75E37-9614-4024-BC94-30665A33936B}" dt="2023-12-28T03:13:29.202" v="60" actId="6549"/>
          <ac:spMkLst>
            <pc:docMk/>
            <pc:sldMk cId="3846347332" sldId="685"/>
            <ac:spMk id="3" creationId="{29A09D38-8A59-6DF5-AC9B-6C94AD517350}"/>
          </ac:spMkLst>
        </pc:spChg>
        <pc:spChg chg="mod">
          <ac:chgData name="tanishqa Chaudhary" userId="d6020b84-cff7-415a-ac0f-6780289c2254" providerId="ADAL" clId="{CAF75E37-9614-4024-BC94-30665A33936B}" dt="2023-12-28T03:11:58.762" v="50" actId="20577"/>
          <ac:spMkLst>
            <pc:docMk/>
            <pc:sldMk cId="3846347332" sldId="685"/>
            <ac:spMk id="12" creationId="{1C9964D5-3E21-4ABA-8EF8-36E9E63817C5}"/>
          </ac:spMkLst>
        </pc:spChg>
        <pc:spChg chg="mod">
          <ac:chgData name="tanishqa Chaudhary" userId="d6020b84-cff7-415a-ac0f-6780289c2254" providerId="ADAL" clId="{CAF75E37-9614-4024-BC94-30665A33936B}" dt="2023-12-28T05:43:35.567" v="79" actId="1076"/>
          <ac:spMkLst>
            <pc:docMk/>
            <pc:sldMk cId="3846347332" sldId="685"/>
            <ac:spMk id="13" creationId="{132DF600-E8FF-4F63-84BE-CEDD28D1B1F8}"/>
          </ac:spMkLst>
        </pc:spChg>
        <pc:spChg chg="mod">
          <ac:chgData name="tanishqa Chaudhary" userId="d6020b84-cff7-415a-ac0f-6780289c2254" providerId="ADAL" clId="{CAF75E37-9614-4024-BC94-30665A33936B}" dt="2023-12-28T05:43:23.426" v="78" actId="1076"/>
          <ac:spMkLst>
            <pc:docMk/>
            <pc:sldMk cId="3846347332" sldId="685"/>
            <ac:spMk id="14" creationId="{EB8D50FA-6B35-4838-92EB-5C58937F3873}"/>
          </ac:spMkLst>
        </pc:spChg>
        <pc:spChg chg="mod">
          <ac:chgData name="tanishqa Chaudhary" userId="d6020b84-cff7-415a-ac0f-6780289c2254" providerId="ADAL" clId="{CAF75E37-9614-4024-BC94-30665A33936B}" dt="2023-12-28T03:11:51.168" v="48"/>
          <ac:spMkLst>
            <pc:docMk/>
            <pc:sldMk cId="3846347332" sldId="685"/>
            <ac:spMk id="15" creationId="{14D9C9DA-0996-4312-85F5-8440CCF10329}"/>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CAF75E37-9614-4024-BC94-30665A33936B}" dt="2023-12-28T03:11:54.540" v="49"/>
              <pc2:cmMkLst xmlns:pc2="http://schemas.microsoft.com/office/powerpoint/2019/9/main/command">
                <pc:docMk/>
                <pc:sldMk cId="3846347332" sldId="685"/>
                <pc2:cmMk id="{2561F451-658D-4D20-99CB-09F8A4D6B8AC}"/>
              </pc2:cmMkLst>
            </pc226:cmChg>
            <pc226:cmChg xmlns:pc226="http://schemas.microsoft.com/office/powerpoint/2022/06/main/command" chg="mod modRxn">
              <pc226:chgData name="tanishqa Chaudhary" userId="d6020b84-cff7-415a-ac0f-6780289c2254" providerId="ADAL" clId="{CAF75E37-9614-4024-BC94-30665A33936B}" dt="2023-12-28T03:13:41.623" v="61"/>
              <pc2:cmMkLst xmlns:pc2="http://schemas.microsoft.com/office/powerpoint/2019/9/main/command">
                <pc:docMk/>
                <pc:sldMk cId="3846347332" sldId="685"/>
                <pc2:cmMk id="{A5336265-F103-4C3C-8A62-A3342F637745}"/>
              </pc2:cmMkLst>
            </pc226:cmChg>
            <pc226:cmChg xmlns:pc226="http://schemas.microsoft.com/office/powerpoint/2022/06/main/command" chg="mod modRxn">
              <pc226:chgData name="tanishqa Chaudhary" userId="d6020b84-cff7-415a-ac0f-6780289c2254" providerId="ADAL" clId="{CAF75E37-9614-4024-BC94-30665A33936B}" dt="2023-12-28T03:13:29.202" v="60" actId="6549"/>
              <pc2:cmMkLst xmlns:pc2="http://schemas.microsoft.com/office/powerpoint/2019/9/main/command">
                <pc:docMk/>
                <pc:sldMk cId="3846347332" sldId="685"/>
                <pc2:cmMk id="{6A478768-D832-4F9F-A587-8AD2C656F0C8}"/>
              </pc2:cmMkLst>
            </pc226:cmChg>
          </p:ext>
        </pc:extLst>
      </pc:sldChg>
    </pc:docChg>
  </pc:docChgLst>
  <pc:docChgLst>
    <pc:chgData name="Rashmi Tarkeshwar Singh" userId="68a6778a-50ba-49c5-9a37-e67a9d27a7f7" providerId="ADAL" clId="{54907EE7-7192-4083-B24B-72037378621D}"/>
    <pc:docChg chg="">
      <pc:chgData name="Rashmi Tarkeshwar Singh" userId="68a6778a-50ba-49c5-9a37-e67a9d27a7f7" providerId="ADAL" clId="{54907EE7-7192-4083-B24B-72037378621D}" dt="2024-01-09T06:56:47.935" v="5"/>
      <pc:docMkLst>
        <pc:docMk/>
      </pc:docMkLst>
      <pc:sldChg chg="addCm delCm modCm">
        <pc:chgData name="Rashmi Tarkeshwar Singh" userId="68a6778a-50ba-49c5-9a37-e67a9d27a7f7" providerId="ADAL" clId="{54907EE7-7192-4083-B24B-72037378621D}" dt="2024-01-09T06:47:04.769" v="3"/>
        <pc:sldMkLst>
          <pc:docMk/>
          <pc:sldMk cId="2003108076" sldId="679"/>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4907EE7-7192-4083-B24B-72037378621D}" dt="2024-01-09T06:47:04.769" v="3"/>
              <pc2:cmMkLst xmlns:pc2="http://schemas.microsoft.com/office/powerpoint/2019/9/main/command">
                <pc:docMk/>
                <pc:sldMk cId="2003108076" sldId="679"/>
                <pc2:cmMk id="{C54706AE-1AB8-46AE-9666-E3E15CACA697}"/>
              </pc2:cmMkLst>
            </pc226:cmChg>
          </p:ext>
        </pc:extLst>
      </pc:sldChg>
      <pc:sldChg chg="addCm delCm modCm">
        <pc:chgData name="Rashmi Tarkeshwar Singh" userId="68a6778a-50ba-49c5-9a37-e67a9d27a7f7" providerId="ADAL" clId="{54907EE7-7192-4083-B24B-72037378621D}" dt="2024-01-09T06:56:47.935" v="5"/>
        <pc:sldMkLst>
          <pc:docMk/>
          <pc:sldMk cId="4189185056" sldId="684"/>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4907EE7-7192-4083-B24B-72037378621D}" dt="2024-01-09T06:56:47.935" v="5"/>
              <pc2:cmMkLst xmlns:pc2="http://schemas.microsoft.com/office/powerpoint/2019/9/main/command">
                <pc:docMk/>
                <pc:sldMk cId="4189185056" sldId="684"/>
                <pc2:cmMk id="{B0911F05-DCF0-45C7-85E7-82BB24C58782}"/>
              </pc2:cmMkLst>
            </pc226:cmChg>
          </p:ext>
        </pc:extLst>
      </pc:sldChg>
    </pc:docChg>
  </pc:docChgLst>
  <pc:docChgLst>
    <pc:chgData name="Aarushi" userId="c002ff96-f164-4b93-a466-3e374851619e" providerId="ADAL" clId="{DFB2391D-FBD7-48E5-904A-7D1F829D93D2}"/>
    <pc:docChg chg="delSld">
      <pc:chgData name="Aarushi" userId="c002ff96-f164-4b93-a466-3e374851619e" providerId="ADAL" clId="{DFB2391D-FBD7-48E5-904A-7D1F829D93D2}" dt="2024-02-06T11:49:55.930" v="0" actId="47"/>
      <pc:docMkLst>
        <pc:docMk/>
      </pc:docMkLst>
      <pc:sldChg chg="del">
        <pc:chgData name="Aarushi" userId="c002ff96-f164-4b93-a466-3e374851619e" providerId="ADAL" clId="{DFB2391D-FBD7-48E5-904A-7D1F829D93D2}" dt="2024-02-06T11:49:55.930" v="0" actId="47"/>
        <pc:sldMkLst>
          <pc:docMk/>
          <pc:sldMk cId="0" sldId="36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actjs.org/docs/hooks-intro.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lang="en-IN" dirty="0"/>
          </a:p>
        </p:txBody>
      </p:sp>
      <p:sp>
        <p:nvSpPr>
          <p:cNvPr id="671" name="Google Shape;6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Step 2: Router Component</a:t>
            </a:r>
          </a:p>
          <a:p>
            <a:pPr algn="l"/>
            <a:r>
              <a:rPr lang="en-US" b="0" i="0" dirty="0">
                <a:solidFill>
                  <a:srgbClr val="374151"/>
                </a:solidFill>
                <a:effectLst/>
                <a:latin typeface="Söhne"/>
              </a:rPr>
              <a:t>Wrap your entire React application with either BrowserRouter or HashRouter to enable client-side navigation.</a:t>
            </a:r>
          </a:p>
          <a:p>
            <a:pPr algn="l"/>
            <a:r>
              <a:rPr lang="en-US" b="1" i="0" dirty="0">
                <a:effectLst/>
                <a:latin typeface="Söhne"/>
              </a:rPr>
              <a:t>Step 3: Route Component</a:t>
            </a:r>
          </a:p>
          <a:p>
            <a:pPr algn="l"/>
            <a:r>
              <a:rPr lang="en-US" b="0" i="0" dirty="0">
                <a:solidFill>
                  <a:srgbClr val="374151"/>
                </a:solidFill>
                <a:effectLst/>
                <a:latin typeface="Söhne"/>
              </a:rPr>
              <a:t>Utilize the Route component to define specific routes in your application. Specify which component should be rendered based on the current URL path.</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dirty="0"/>
          </a:p>
        </p:txBody>
      </p:sp>
    </p:spTree>
    <p:extLst>
      <p:ext uri="{BB962C8B-B14F-4D97-AF65-F5344CB8AC3E}">
        <p14:creationId xmlns:p14="http://schemas.microsoft.com/office/powerpoint/2010/main" val="468925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Step 4: Link Component</a:t>
            </a:r>
          </a:p>
          <a:p>
            <a:pPr algn="l"/>
            <a:r>
              <a:rPr lang="en-US" b="0" i="0" dirty="0">
                <a:solidFill>
                  <a:srgbClr val="374151"/>
                </a:solidFill>
                <a:effectLst/>
                <a:latin typeface="Söhne"/>
              </a:rPr>
              <a:t>Replace traditional anchor tags (&lt;a&gt;) with the Link component to navigate between different routes in your application. This ensures a seamless single-page application experience.</a:t>
            </a:r>
          </a:p>
          <a:p>
            <a:pPr algn="l"/>
            <a:r>
              <a:rPr lang="en-US" b="1" i="0" dirty="0">
                <a:effectLst/>
                <a:latin typeface="Söhne"/>
              </a:rPr>
              <a:t>Step 5: Switch Component (Optional)</a:t>
            </a:r>
          </a:p>
          <a:p>
            <a:pPr algn="l"/>
            <a:r>
              <a:rPr lang="en-US" b="0" i="0" dirty="0">
                <a:solidFill>
                  <a:srgbClr val="374151"/>
                </a:solidFill>
                <a:effectLst/>
                <a:latin typeface="Söhne"/>
              </a:rPr>
              <a:t>Optionally use the Switch component to render only the first matching route. This helps prevent multiple routes from rendering simultaneously, ensuring a cleaner user interface.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13</a:t>
            </a:fld>
            <a:endParaRPr lang="en-US" dirty="0"/>
          </a:p>
        </p:txBody>
      </p:sp>
    </p:spTree>
    <p:extLst>
      <p:ext uri="{BB962C8B-B14F-4D97-AF65-F5344CB8AC3E}">
        <p14:creationId xmlns:p14="http://schemas.microsoft.com/office/powerpoint/2010/main" val="137667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Step 6: Route Parameters</a:t>
            </a:r>
          </a:p>
          <a:p>
            <a:pPr algn="l"/>
            <a:r>
              <a:rPr lang="en-US" b="0" i="0" dirty="0">
                <a:solidFill>
                  <a:srgbClr val="374151"/>
                </a:solidFill>
                <a:effectLst/>
                <a:latin typeface="Söhne"/>
              </a:rPr>
              <a:t>Leverage route parameters to capture dynamic values from the URL. This feature is beneficial for creating flexible and dynamic components that respond to changes in the URL.</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dirty="0"/>
          </a:p>
        </p:txBody>
      </p:sp>
    </p:spTree>
    <p:extLst>
      <p:ext uri="{BB962C8B-B14F-4D97-AF65-F5344CB8AC3E}">
        <p14:creationId xmlns:p14="http://schemas.microsoft.com/office/powerpoint/2010/main" val="252451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Home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is set to "/" which means it represents the default landing page of the application. Users will be directed to this section when they visit the root URL.</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Home</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The default landing page of the application.</a:t>
            </a:r>
          </a:p>
          <a:p>
            <a:pPr algn="l">
              <a:buFont typeface="+mj-lt"/>
              <a:buAutoNum type="arabicPeriod"/>
            </a:pPr>
            <a:r>
              <a:rPr lang="en-US" b="1" i="0" dirty="0">
                <a:solidFill>
                  <a:srgbClr val="374151"/>
                </a:solidFill>
                <a:effectLst/>
                <a:latin typeface="Söhne"/>
              </a:rPr>
              <a:t>About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"/about"</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is set to "/about". Users will be directed to this section when navigating to the "/about" URL, providing information about the application or the team behind it.</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About</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Information about the application or the team behind it.</a:t>
            </a:r>
          </a:p>
          <a:p>
            <a:pPr algn="l">
              <a:buFont typeface="+mj-lt"/>
              <a:buAutoNum type="arabicPeriod"/>
            </a:pPr>
            <a:r>
              <a:rPr lang="en-US" b="1" i="0" dirty="0">
                <a:solidFill>
                  <a:srgbClr val="374151"/>
                </a:solidFill>
                <a:effectLst/>
                <a:latin typeface="Söhne"/>
              </a:rPr>
              <a:t>Contact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"/contact"</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is set to "/contact". Users can access the contact information or a contact form by visiting the "/contact" URL.</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Contact</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A page with contact information or a contact form.</a:t>
            </a:r>
          </a:p>
          <a:p>
            <a:pPr algn="l">
              <a:buFont typeface="+mj-lt"/>
              <a:buAutoNum type="arabicPeriod"/>
            </a:pPr>
            <a:r>
              <a:rPr lang="en-US" b="1" i="0" dirty="0">
                <a:solidFill>
                  <a:srgbClr val="374151"/>
                </a:solidFill>
                <a:effectLst/>
                <a:latin typeface="Söhne"/>
              </a:rPr>
              <a:t>Products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"/products"</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is set to "/products". When users navigate to the "/products" URL, they will see a list of products or services offered by the application.</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Products</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Displays a list of products or services offered.</a:t>
            </a:r>
          </a:p>
          <a:p>
            <a:pPr algn="l">
              <a:buFont typeface="+mj-lt"/>
              <a:buAutoNum type="arabicPeriod"/>
            </a:pPr>
            <a:r>
              <a:rPr lang="en-US" b="1" i="0" dirty="0">
                <a:solidFill>
                  <a:srgbClr val="374151"/>
                </a:solidFill>
                <a:effectLst/>
                <a:latin typeface="Söhne"/>
              </a:rPr>
              <a:t>Product Details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"/products/:id"</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for the Product Details section is set to "/products/:id". This dynamic route allows users to view detailed information about a specific product based on its ID.</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ProductDetails</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Shows detailed information about a specific product based on its ID.</a:t>
            </a:r>
          </a:p>
          <a:p>
            <a:pPr algn="l">
              <a:buFont typeface="+mj-lt"/>
              <a:buAutoNum type="arabicPeriod"/>
            </a:pPr>
            <a:r>
              <a:rPr lang="en-US" b="1" i="0" dirty="0">
                <a:solidFill>
                  <a:srgbClr val="374151"/>
                </a:solidFill>
                <a:effectLst/>
                <a:latin typeface="Söhne"/>
              </a:rPr>
              <a:t>404 Not Found Section:</a:t>
            </a:r>
            <a:endParaRPr lang="en-US" b="0" i="0" dirty="0">
              <a:solidFill>
                <a:srgbClr val="374151"/>
              </a:solidFill>
              <a:effectLst/>
              <a:latin typeface="Söhne"/>
            </a:endParaRPr>
          </a:p>
          <a:p>
            <a:pPr marL="742950" lvl="1" indent="-285750" algn="l">
              <a:buFont typeface="+mj-lt"/>
              <a:buAutoNum type="arabicPeriod"/>
            </a:pPr>
            <a:r>
              <a:rPr lang="en-US" b="1" i="0" dirty="0">
                <a:solidFill>
                  <a:srgbClr val="374151"/>
                </a:solidFill>
                <a:effectLst/>
                <a:latin typeface="Söhne"/>
              </a:rPr>
              <a:t>Route Path:</a:t>
            </a:r>
            <a:r>
              <a:rPr lang="en-US" b="0" i="0" dirty="0">
                <a:solidFill>
                  <a:srgbClr val="374151"/>
                </a:solidFill>
                <a:effectLst/>
                <a:latin typeface="Söhne"/>
              </a:rPr>
              <a:t> (Default Route)</a:t>
            </a:r>
          </a:p>
          <a:p>
            <a:pPr marL="1143000" lvl="2" indent="-228600" algn="l">
              <a:buFont typeface="+mj-lt"/>
              <a:buAutoNum type="arabicPeriod"/>
            </a:pPr>
            <a:r>
              <a:rPr lang="en-US" b="1" i="0" dirty="0">
                <a:solidFill>
                  <a:srgbClr val="374151"/>
                </a:solidFill>
                <a:effectLst/>
                <a:latin typeface="Söhne"/>
              </a:rPr>
              <a:t>Explanation:</a:t>
            </a:r>
            <a:r>
              <a:rPr lang="en-US" b="0" i="0" dirty="0">
                <a:solidFill>
                  <a:srgbClr val="374151"/>
                </a:solidFill>
                <a:effectLst/>
                <a:latin typeface="Söhne"/>
              </a:rPr>
              <a:t> The Route Path for the 404 Not Found section is not explicitly defined. Instead, it serves as the default route. If users enter a URL that doesn't match any of the specified routes, they will be directed to the NotFound component.</a:t>
            </a:r>
          </a:p>
          <a:p>
            <a:pPr marL="742950" lvl="1" indent="-285750" algn="l">
              <a:buFont typeface="+mj-lt"/>
              <a:buAutoNum type="arabicPeriod"/>
            </a:pPr>
            <a:r>
              <a:rPr lang="en-US" b="1" i="0" dirty="0">
                <a:solidFill>
                  <a:srgbClr val="374151"/>
                </a:solidFill>
                <a:effectLst/>
                <a:latin typeface="Söhne"/>
              </a:rPr>
              <a:t>Component:</a:t>
            </a:r>
            <a:r>
              <a:rPr lang="en-US" b="0" i="0" dirty="0">
                <a:solidFill>
                  <a:srgbClr val="374151"/>
                </a:solidFill>
                <a:effectLst/>
                <a:latin typeface="Söhne"/>
              </a:rPr>
              <a:t> NotFound</a:t>
            </a:r>
          </a:p>
          <a:p>
            <a:pPr marL="742950" lvl="1" indent="-285750" algn="l">
              <a:buFont typeface="+mj-lt"/>
              <a:buAutoNum type="arabicPeriod"/>
            </a:pPr>
            <a:r>
              <a:rPr lang="en-US" b="1" i="0" dirty="0">
                <a:solidFill>
                  <a:srgbClr val="374151"/>
                </a:solidFill>
                <a:effectLst/>
                <a:latin typeface="Söhne"/>
              </a:rPr>
              <a:t>Description:</a:t>
            </a:r>
            <a:r>
              <a:rPr lang="en-US" b="0" i="0" dirty="0">
                <a:solidFill>
                  <a:srgbClr val="374151"/>
                </a:solidFill>
                <a:effectLst/>
                <a:latin typeface="Söhne"/>
              </a:rPr>
              <a:t> Renders when none of the specified routes match, indicating a page not found.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dirty="0"/>
          </a:p>
        </p:txBody>
      </p:sp>
    </p:spTree>
    <p:extLst>
      <p:ext uri="{BB962C8B-B14F-4D97-AF65-F5344CB8AC3E}">
        <p14:creationId xmlns:p14="http://schemas.microsoft.com/office/powerpoint/2010/main" val="3692094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code </a:t>
            </a:r>
            <a:r>
              <a:rPr lang="en-US" b="0" i="0" dirty="0">
                <a:solidFill>
                  <a:srgbClr val="374151"/>
                </a:solidFill>
                <a:effectLst/>
                <a:latin typeface="Söhne"/>
              </a:rPr>
              <a:t>sets up routing for a React application using React Router. It defines various routes for different sections of the app, ensuring that the correct components are rendered based on the URL path. It defines routes for different sections like Home, About, Contact, Products, and ProductDetails. The </a:t>
            </a:r>
            <a:r>
              <a:rPr lang="en-US" dirty="0"/>
              <a:t>Switch</a:t>
            </a:r>
            <a:r>
              <a:rPr lang="en-US" b="0" i="0" dirty="0">
                <a:solidFill>
                  <a:srgbClr val="374151"/>
                </a:solidFill>
                <a:effectLst/>
                <a:latin typeface="Söhne"/>
              </a:rPr>
              <a:t> component ensures only the first matching route is rendered. </a:t>
            </a:r>
            <a:r>
              <a:rPr lang="en-US" dirty="0"/>
              <a:t>BrowserRouter</a:t>
            </a:r>
            <a:r>
              <a:rPr lang="en-US" b="0" i="0" dirty="0">
                <a:solidFill>
                  <a:srgbClr val="374151"/>
                </a:solidFill>
                <a:effectLst/>
                <a:latin typeface="Söhne"/>
              </a:rPr>
              <a:t> facilitates client-side navigation.</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dirty="0"/>
          </a:p>
        </p:txBody>
      </p:sp>
    </p:spTree>
    <p:extLst>
      <p:ext uri="{BB962C8B-B14F-4D97-AF65-F5344CB8AC3E}">
        <p14:creationId xmlns:p14="http://schemas.microsoft.com/office/powerpoint/2010/main" val="512907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2044348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algn="l">
              <a:buFont typeface="Arial" panose="020B0604020202020204" pitchFamily="34" charset="0"/>
              <a:buChar char="•"/>
            </a:pPr>
            <a:r>
              <a:rPr lang="en-US" b="0" i="0" dirty="0">
                <a:solidFill>
                  <a:srgbClr val="E3E3E3"/>
                </a:solidFill>
                <a:effectLst/>
                <a:latin typeface="Google Sans"/>
              </a:rPr>
              <a:t>Purpose: Integrate data fetching and mutation directly into route definitions, streamlining data management within components.</a:t>
            </a:r>
          </a:p>
          <a:p>
            <a:pPr algn="l">
              <a:buFont typeface="Arial" panose="020B0604020202020204" pitchFamily="34" charset="0"/>
              <a:buChar char="•"/>
            </a:pPr>
            <a:r>
              <a:rPr lang="en-US" b="0" i="0" dirty="0">
                <a:solidFill>
                  <a:srgbClr val="E3E3E3"/>
                </a:solidFill>
                <a:effectLst/>
                <a:latin typeface="Google Sans"/>
              </a:rPr>
              <a:t>Mechanism:</a:t>
            </a:r>
          </a:p>
          <a:p>
            <a:pPr marL="742950" lvl="1" indent="-285750" algn="l">
              <a:buFont typeface="Arial" panose="020B0604020202020204" pitchFamily="34" charset="0"/>
              <a:buChar char="•"/>
            </a:pPr>
            <a:r>
              <a:rPr lang="en-US" b="0" i="0" dirty="0">
                <a:solidFill>
                  <a:srgbClr val="E3E3E3"/>
                </a:solidFill>
                <a:effectLst/>
                <a:latin typeface="Google Sans"/>
              </a:rPr>
              <a:t>Define Loader Functions: Create functions that fetch data using the web's Fetch API.</a:t>
            </a:r>
          </a:p>
          <a:p>
            <a:pPr marL="742950" lvl="1" indent="-285750" algn="l">
              <a:buFont typeface="Arial" panose="020B0604020202020204" pitchFamily="34" charset="0"/>
              <a:buChar char="•"/>
            </a:pPr>
            <a:r>
              <a:rPr lang="en-US" b="0" i="0" dirty="0">
                <a:solidFill>
                  <a:srgbClr val="E3E3E3"/>
                </a:solidFill>
                <a:effectLst/>
                <a:latin typeface="Google Sans"/>
              </a:rPr>
              <a:t>Attach Loaders to Routes: Assign loader functions to the loader property of route objects.</a:t>
            </a:r>
          </a:p>
          <a:p>
            <a:pPr marL="742950" lvl="1" indent="-285750" algn="l">
              <a:buFont typeface="Arial" panose="020B0604020202020204" pitchFamily="34" charset="0"/>
              <a:buChar char="•"/>
            </a:pPr>
            <a:r>
              <a:rPr lang="en-US" b="0" i="0" dirty="0">
                <a:solidFill>
                  <a:srgbClr val="E3E3E3"/>
                </a:solidFill>
                <a:effectLst/>
                <a:latin typeface="Google Sans"/>
              </a:rPr>
              <a:t>Access Data: Use the useLoaderData hook within components to retrieve and utilize fetched data.</a:t>
            </a:r>
          </a:p>
          <a:p>
            <a:br>
              <a:rPr lang="en-US" dirty="0"/>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2060145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IN" b="0" i="0" dirty="0">
                <a:solidFill>
                  <a:srgbClr val="E3E3E3"/>
                </a:solidFill>
                <a:effectLst/>
                <a:latin typeface="Google Sans"/>
              </a:rPr>
              <a:t>Key Advantages:</a:t>
            </a:r>
          </a:p>
          <a:p>
            <a:pPr algn="l"/>
            <a:r>
              <a:rPr lang="en-US" b="0" i="0" dirty="0">
                <a:solidFill>
                  <a:srgbClr val="D1D5DB"/>
                </a:solidFill>
                <a:effectLst/>
                <a:latin typeface="Söhne"/>
              </a:rPr>
              <a:t>Centralized Data Management: Loaders play a pivotal role in simplifying the process of data fetching and caching, effectively centralizing these tasks for enhanced efficiency.</a:t>
            </a:r>
          </a:p>
          <a:p>
            <a:pPr algn="l"/>
            <a:r>
              <a:rPr lang="en-US" b="0" i="0" dirty="0">
                <a:solidFill>
                  <a:srgbClr val="D1D5DB"/>
                </a:solidFill>
                <a:effectLst/>
                <a:latin typeface="Söhne"/>
              </a:rPr>
              <a:t>Improved Code Organization: Achieve a higher level of code organization by distinctly segregating data concerns from component logic, contributing to cleaner and more maintainable codebases.</a:t>
            </a:r>
          </a:p>
          <a:p>
            <a:pPr algn="l"/>
            <a:r>
              <a:rPr lang="en-US" b="0" i="0" dirty="0">
                <a:solidFill>
                  <a:srgbClr val="D1D5DB"/>
                </a:solidFill>
                <a:effectLst/>
                <a:latin typeface="Söhne"/>
              </a:rPr>
              <a:t>Automatic Re-fetching: Experience the seamless automatic re-fetching of data upon re-entering routes, ensuring that the information remains up-to-date and in sync with the latest changes.</a:t>
            </a:r>
          </a:p>
          <a:p>
            <a:pPr algn="l"/>
            <a:r>
              <a:rPr lang="en-US" b="0" i="0" dirty="0">
                <a:solidFill>
                  <a:srgbClr val="D1D5DB"/>
                </a:solidFill>
                <a:effectLst/>
                <a:latin typeface="Söhne"/>
              </a:rPr>
              <a:t>Error Handling: Loaders exhibit a graceful approach to error management during the retrieval of data, providing a robust mechanism to handle and address errors in a structured manner.</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1458435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2060145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concept of nested routes:</a:t>
            </a:r>
          </a:p>
          <a:p>
            <a:pPr algn="l">
              <a:buFont typeface="+mj-lt"/>
              <a:buAutoNum type="arabicPeriod"/>
            </a:pPr>
            <a:r>
              <a:rPr lang="en-US" b="1" i="0" dirty="0">
                <a:solidFill>
                  <a:srgbClr val="374151"/>
                </a:solidFill>
                <a:effectLst/>
                <a:latin typeface="Söhne"/>
              </a:rPr>
              <a:t>Hierarchical Structure: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Nested routes enable you to represent the hierarchical structure of your application by defining routes within routes. This mirrors the component structure and relationships in your application.</a:t>
            </a:r>
          </a:p>
          <a:p>
            <a:pPr algn="l">
              <a:buFont typeface="+mj-lt"/>
              <a:buAutoNum type="arabicPeriod"/>
            </a:pPr>
            <a:r>
              <a:rPr lang="en-US" b="1" i="0" dirty="0">
                <a:solidFill>
                  <a:srgbClr val="374151"/>
                </a:solidFill>
                <a:effectLst/>
                <a:latin typeface="Söhne"/>
              </a:rPr>
              <a:t>Parent and Child Components: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Routes can have parent-child relationships, where a parent route may contain child routes. Each route corresponds to a React component, making it easy to manage and structure your application's UI.</a:t>
            </a:r>
          </a:p>
          <a:p>
            <a:pPr algn="l">
              <a:buFont typeface="+mj-lt"/>
              <a:buAutoNum type="arabicPeriod"/>
            </a:pPr>
            <a:r>
              <a:rPr lang="en-US" b="1" i="0" dirty="0">
                <a:solidFill>
                  <a:srgbClr val="374151"/>
                </a:solidFill>
                <a:effectLst/>
                <a:latin typeface="Söhne"/>
              </a:rPr>
              <a:t>Improved Code Organization: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By using nested routes, you can organize your code in a more modular and maintainable way. Each nested route can represent a distinct feature or section of your application, making the codebase more understandable.</a:t>
            </a:r>
          </a:p>
          <a:p>
            <a:pPr algn="l"/>
            <a:r>
              <a:rPr lang="en-US" b="1" i="0" dirty="0">
                <a:solidFill>
                  <a:srgbClr val="374151"/>
                </a:solidFill>
                <a:effectLst/>
                <a:latin typeface="Söhne"/>
              </a:rPr>
              <a:t>4.Dynamic Content Loading:</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Nested routes allow for dynamic content loading. As users navigate through different sections of the application, only the relevant components are loaded, optimizing   performance and providing a smoother user experience</a:t>
            </a:r>
          </a:p>
          <a:p>
            <a:pPr algn="l">
              <a:buFont typeface="Arial" panose="020B0604020202020204" pitchFamily="34" charset="0"/>
              <a:buNone/>
            </a:pPr>
            <a:endParaRPr lang="en-US" b="0" i="0" dirty="0">
              <a:solidFill>
                <a:srgbClr val="374151"/>
              </a:solidFill>
              <a:effectLst/>
              <a:latin typeface="Söhne"/>
            </a:endParaRPr>
          </a:p>
          <a:p>
            <a:pPr algn="l">
              <a:buFont typeface="Arial" panose="020B0604020202020204" pitchFamily="34" charset="0"/>
              <a:buNone/>
            </a:pPr>
            <a:r>
              <a:rPr lang="en-US" b="1" i="0" dirty="0">
                <a:solidFill>
                  <a:srgbClr val="374151"/>
                </a:solidFill>
                <a:effectLst/>
                <a:latin typeface="Söhne"/>
              </a:rPr>
              <a:t>5</a:t>
            </a:r>
            <a:r>
              <a:rPr lang="en-US" b="0" i="0" dirty="0">
                <a:solidFill>
                  <a:srgbClr val="374151"/>
                </a:solidFill>
                <a:effectLst/>
                <a:latin typeface="Söhne"/>
              </a:rPr>
              <a:t>.</a:t>
            </a:r>
            <a:r>
              <a:rPr lang="en-US" b="1" i="0" dirty="0">
                <a:solidFill>
                  <a:srgbClr val="374151"/>
                </a:solidFill>
                <a:effectLst/>
                <a:latin typeface="Söhne"/>
              </a:rPr>
              <a:t>Path Concatenation: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Nested routes automatically concatenate their paths based on their position in the hierarchy. This eliminates the need to manually concatenate paths, simplifying route definition and reducing the likelihood of errors.</a:t>
            </a:r>
          </a:p>
          <a:p>
            <a:pPr algn="l">
              <a:buFont typeface="+mj-lt"/>
              <a:buNone/>
            </a:pPr>
            <a:r>
              <a:rPr lang="en-US" b="1" i="0" dirty="0">
                <a:solidFill>
                  <a:srgbClr val="374151"/>
                </a:solidFill>
                <a:effectLst/>
                <a:latin typeface="Söhne"/>
              </a:rPr>
              <a:t>6.Dynamic Segments: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Nested routes support dynamic segments in the URL, allowing you to capture and use parameters in different levels of the route hierarchy. This is useful for creating flexible and data-driven components.</a:t>
            </a:r>
          </a:p>
          <a:p>
            <a:pPr marL="457200" lvl="1" indent="0" algn="l">
              <a:buFont typeface="+mj-lt"/>
              <a:buNone/>
            </a:pPr>
            <a:endParaRPr lang="en-US" b="0" i="0" dirty="0">
              <a:solidFill>
                <a:srgbClr val="374151"/>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dirty="0"/>
          </a:p>
        </p:txBody>
      </p:sp>
    </p:spTree>
    <p:extLst>
      <p:ext uri="{BB962C8B-B14F-4D97-AF65-F5344CB8AC3E}">
        <p14:creationId xmlns:p14="http://schemas.microsoft.com/office/powerpoint/2010/main" val="340524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dirty="0"/>
          </a:p>
        </p:txBody>
      </p:sp>
    </p:spTree>
    <p:extLst>
      <p:ext uri="{BB962C8B-B14F-4D97-AF65-F5344CB8AC3E}">
        <p14:creationId xmlns:p14="http://schemas.microsoft.com/office/powerpoint/2010/main" val="159266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dirty="0"/>
          </a:p>
        </p:txBody>
      </p:sp>
    </p:spTree>
    <p:extLst>
      <p:ext uri="{BB962C8B-B14F-4D97-AF65-F5344CB8AC3E}">
        <p14:creationId xmlns:p14="http://schemas.microsoft.com/office/powerpoint/2010/main" val="38078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dirty="0"/>
          </a:p>
        </p:txBody>
      </p:sp>
    </p:spTree>
    <p:extLst>
      <p:ext uri="{BB962C8B-B14F-4D97-AF65-F5344CB8AC3E}">
        <p14:creationId xmlns:p14="http://schemas.microsoft.com/office/powerpoint/2010/main" val="150467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374151"/>
                </a:solidFill>
                <a:effectLst/>
                <a:latin typeface="Söhne"/>
              </a:rPr>
              <a:t>Trainer notes</a:t>
            </a:r>
          </a:p>
          <a:p>
            <a:r>
              <a:rPr lang="en-US" b="0" i="0" dirty="0">
                <a:solidFill>
                  <a:srgbClr val="374151"/>
                </a:solidFill>
                <a:effectLst/>
                <a:latin typeface="Söhne"/>
              </a:rPr>
              <a:t>Use a colon (</a:t>
            </a:r>
            <a:r>
              <a:rPr lang="en-US" b="0" dirty="0"/>
              <a:t>:id</a:t>
            </a:r>
            <a:r>
              <a:rPr lang="en-US" b="0" i="0" dirty="0">
                <a:solidFill>
                  <a:srgbClr val="374151"/>
                </a:solidFill>
                <a:effectLst/>
                <a:latin typeface="Söhne"/>
              </a:rPr>
              <a:t>) to define a dynamic segment in the route path.</a:t>
            </a:r>
            <a:endParaRPr lang="en-IN" b="0"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dirty="0"/>
          </a:p>
        </p:txBody>
      </p:sp>
    </p:spTree>
    <p:extLst>
      <p:ext uri="{BB962C8B-B14F-4D97-AF65-F5344CB8AC3E}">
        <p14:creationId xmlns:p14="http://schemas.microsoft.com/office/powerpoint/2010/main" val="3890887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When creating a link, provide the parameter value in the URL.</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dirty="0"/>
          </a:p>
        </p:txBody>
      </p:sp>
    </p:spTree>
    <p:extLst>
      <p:ext uri="{BB962C8B-B14F-4D97-AF65-F5344CB8AC3E}">
        <p14:creationId xmlns:p14="http://schemas.microsoft.com/office/powerpoint/2010/main" val="28518568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the component (</a:t>
            </a:r>
            <a:r>
              <a:rPr lang="en-US" dirty="0"/>
              <a:t>UserProfile</a:t>
            </a:r>
            <a:r>
              <a:rPr lang="en-US" b="0" i="0" dirty="0">
                <a:solidFill>
                  <a:srgbClr val="374151"/>
                </a:solidFill>
                <a:effectLst/>
                <a:latin typeface="Söhne"/>
              </a:rPr>
              <a:t>), access the parameters through the </a:t>
            </a:r>
            <a:r>
              <a:rPr lang="en-US" dirty="0"/>
              <a:t>match</a:t>
            </a:r>
            <a:r>
              <a:rPr lang="en-US" b="0" i="0" dirty="0">
                <a:solidFill>
                  <a:srgbClr val="374151"/>
                </a:solidFill>
                <a:effectLst/>
                <a:latin typeface="Söhne"/>
              </a:rPr>
              <a:t> object.</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dirty="0"/>
          </a:p>
        </p:txBody>
      </p:sp>
    </p:spTree>
    <p:extLst>
      <p:ext uri="{BB962C8B-B14F-4D97-AF65-F5344CB8AC3E}">
        <p14:creationId xmlns:p14="http://schemas.microsoft.com/office/powerpoint/2010/main" val="122911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Trainer Notes</a:t>
            </a:r>
          </a:p>
          <a:p>
            <a:r>
              <a:rPr lang="en-US" dirty="0">
                <a:effectLst/>
              </a:rPr>
              <a:t>In this example:</a:t>
            </a:r>
            <a:endParaRPr lang="en-US" dirty="0">
              <a:effectLst/>
              <a:cs typeface="Calibri"/>
            </a:endParaRPr>
          </a:p>
          <a:p>
            <a:pPr>
              <a:buFont typeface="Arial" panose="020B0604020202020204" pitchFamily="34" charset="0"/>
              <a:buChar char="•"/>
            </a:pPr>
            <a:r>
              <a:rPr lang="en-US" dirty="0">
                <a:effectLst/>
              </a:rPr>
              <a:t>The route path </a:t>
            </a:r>
            <a:r>
              <a:rPr lang="en-US" dirty="0"/>
              <a:t>or useror</a:t>
            </a:r>
            <a:r>
              <a:rPr lang="en-US" dirty="0">
                <a:effectLst/>
              </a:rPr>
              <a:t>:id has a dynamic segment :id.</a:t>
            </a:r>
          </a:p>
          <a:p>
            <a:pPr>
              <a:buFont typeface="Arial" panose="020B0604020202020204" pitchFamily="34" charset="0"/>
              <a:buChar char="•"/>
            </a:pPr>
            <a:r>
              <a:rPr lang="en-US" dirty="0">
                <a:effectLst/>
              </a:rPr>
              <a:t>The Link component is used to navigate to the oruseror123 route.</a:t>
            </a:r>
            <a:endParaRPr lang="en-US" dirty="0">
              <a:effectLst/>
              <a:cs typeface="Calibri"/>
            </a:endParaRPr>
          </a:p>
          <a:p>
            <a:pPr>
              <a:buFont typeface="Arial" panose="020B0604020202020204" pitchFamily="34" charset="0"/>
              <a:buNone/>
            </a:pPr>
            <a:endParaRPr lang="en-US" dirty="0">
              <a:effectLst/>
            </a:endParaRPr>
          </a:p>
          <a:p>
            <a:pPr>
              <a:buFont typeface="Arial" panose="020B0604020202020204" pitchFamily="34" charset="0"/>
              <a:buNone/>
            </a:pPr>
            <a:r>
              <a:rPr lang="en-US" dirty="0">
                <a:effectLst/>
              </a:rPr>
              <a:t>In the UserProfile component, the match.params.id extracts the parameter value from the URL.</a:t>
            </a:r>
            <a:endParaRPr lang="en-US" dirty="0">
              <a:effectLst/>
              <a:cs typeface="Calibri"/>
            </a:endParaRPr>
          </a:p>
          <a:p>
            <a:r>
              <a:rPr lang="en-US" dirty="0">
                <a:effectLst/>
              </a:rPr>
              <a:t>This mechanism allows you to create dynamic and flexible routes in your React application, where components can respond to different parameter values in the URL. Adjust the parameter names and values based on the requirements of your application.</a:t>
            </a:r>
            <a:endParaRPr lang="en-US" dirty="0">
              <a:effectLst/>
              <a:cs typeface="Calibri"/>
            </a:endParaRPr>
          </a:p>
          <a:p>
            <a:pPr algn="l"/>
            <a:endParaRPr lang="en-US" b="1" i="0" dirty="0">
              <a:solidFill>
                <a:srgbClr val="343541"/>
              </a:solidFill>
              <a:effectLst/>
              <a:latin typeface="Söhne"/>
            </a:endParaRPr>
          </a:p>
          <a:p>
            <a:br>
              <a:rPr lang="en-US" b="0" i="0" dirty="0">
                <a:effectLst/>
                <a:latin typeface="Söhne"/>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dirty="0"/>
          </a:p>
        </p:txBody>
      </p:sp>
    </p:spTree>
    <p:extLst>
      <p:ext uri="{BB962C8B-B14F-4D97-AF65-F5344CB8AC3E}">
        <p14:creationId xmlns:p14="http://schemas.microsoft.com/office/powerpoint/2010/main" val="4165009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"Programmatic Navigation" in JavaScript, especially in web and single page applications (SPAs), is the method of changing views or navigating within the application using code, as opposed to user-initiated actions like clicking links or buttons.</a:t>
            </a:r>
          </a:p>
          <a:p>
            <a:br>
              <a:rPr lang="en-US" b="0" i="0" dirty="0">
                <a:effectLst/>
                <a:latin typeface="Söhne"/>
              </a:rPr>
            </a:br>
            <a:r>
              <a:rPr lang="en-US" b="0" i="0" dirty="0">
                <a:solidFill>
                  <a:srgbClr val="374151"/>
                </a:solidFill>
                <a:effectLst/>
                <a:latin typeface="Söhne"/>
              </a:rPr>
              <a:t>Programmatic navigation is used to control the flow of the application based on logic defined in the code. For instance, after successfully submitting a form, you might want to redirect the user to a different page.</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dirty="0"/>
          </a:p>
        </p:txBody>
      </p:sp>
    </p:spTree>
    <p:extLst>
      <p:ext uri="{BB962C8B-B14F-4D97-AF65-F5344CB8AC3E}">
        <p14:creationId xmlns:p14="http://schemas.microsoft.com/office/powerpoint/2010/main" val="33238058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dirty="0"/>
          </a:p>
        </p:txBody>
      </p:sp>
    </p:spTree>
    <p:extLst>
      <p:ext uri="{BB962C8B-B14F-4D97-AF65-F5344CB8AC3E}">
        <p14:creationId xmlns:p14="http://schemas.microsoft.com/office/powerpoint/2010/main" val="321400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j-lt"/>
              </a:rPr>
              <a:t>useHistory</a:t>
            </a:r>
            <a:r>
              <a:rPr lang="en-US" sz="1200" b="0" i="0" dirty="0">
                <a:solidFill>
                  <a:srgbClr val="374151"/>
                </a:solidFill>
                <a:effectLst/>
                <a:latin typeface="+mj-lt"/>
              </a:rPr>
              <a:t>: </a:t>
            </a:r>
            <a:r>
              <a:rPr lang="en-US" sz="1200" dirty="0">
                <a:solidFill>
                  <a:srgbClr val="374151"/>
                </a:solidFill>
                <a:latin typeface="+mj-lt"/>
              </a:rPr>
              <a:t>O</a:t>
            </a:r>
            <a:r>
              <a:rPr lang="en-US" sz="1200" b="0" i="0" dirty="0">
                <a:solidFill>
                  <a:srgbClr val="374151"/>
                </a:solidFill>
                <a:effectLst/>
                <a:latin typeface="+mj-lt"/>
              </a:rPr>
              <a:t>ffers a way to manage session history, allowing for navigation to specific routes in a React application</a:t>
            </a:r>
            <a:endParaRPr lang="en-US" sz="1200" kern="1200" dirty="0">
              <a:solidFill>
                <a:prstClr val="black">
                  <a:lumMod val="75000"/>
                  <a:lumOff val="25000"/>
                </a:prstClr>
              </a:solidFill>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mj-lt"/>
              </a:rPr>
              <a:t>useNavigate</a:t>
            </a:r>
            <a:r>
              <a:rPr lang="en-US" sz="1200" b="0" i="0" dirty="0">
                <a:solidFill>
                  <a:srgbClr val="374151"/>
                </a:solidFill>
                <a:effectLst/>
                <a:latin typeface="+mj-lt"/>
              </a:rPr>
              <a:t>: </a:t>
            </a:r>
            <a:r>
              <a:rPr lang="en-US" sz="1200" dirty="0">
                <a:solidFill>
                  <a:srgbClr val="374151"/>
                </a:solidFill>
                <a:latin typeface="+mj-lt"/>
              </a:rPr>
              <a:t>S</a:t>
            </a:r>
            <a:r>
              <a:rPr lang="en-US" sz="1200" b="0" i="0" dirty="0">
                <a:solidFill>
                  <a:srgbClr val="374151"/>
                </a:solidFill>
                <a:effectLst/>
                <a:latin typeface="+mj-lt"/>
              </a:rPr>
              <a:t>implifies navigation commands, providing a more intuitive approach to programmatically changing routes</a:t>
            </a:r>
            <a:endParaRPr lang="en-IN" sz="1200" b="1" dirty="0">
              <a:latin typeface="+mj-lt"/>
            </a:endParaRPr>
          </a:p>
          <a:p>
            <a:pPr algn="l"/>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dirty="0"/>
          </a:p>
        </p:txBody>
      </p:sp>
    </p:spTree>
    <p:extLst>
      <p:ext uri="{BB962C8B-B14F-4D97-AF65-F5344CB8AC3E}">
        <p14:creationId xmlns:p14="http://schemas.microsoft.com/office/powerpoint/2010/main" val="2983952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32</a:t>
            </a:fld>
            <a:endParaRPr lang="en-US" dirty="0"/>
          </a:p>
        </p:txBody>
      </p:sp>
    </p:spTree>
    <p:extLst>
      <p:ext uri="{BB962C8B-B14F-4D97-AF65-F5344CB8AC3E}">
        <p14:creationId xmlns:p14="http://schemas.microsoft.com/office/powerpoint/2010/main" val="229629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695" name="Google Shape;6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dirty="0"/>
          </a:p>
        </p:txBody>
      </p:sp>
    </p:spTree>
    <p:extLst>
      <p:ext uri="{BB962C8B-B14F-4D97-AF65-F5344CB8AC3E}">
        <p14:creationId xmlns:p14="http://schemas.microsoft.com/office/powerpoint/2010/main" val="1688858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dirty="0"/>
          </a:p>
        </p:txBody>
      </p:sp>
    </p:spTree>
    <p:extLst>
      <p:ext uri="{BB962C8B-B14F-4D97-AF65-F5344CB8AC3E}">
        <p14:creationId xmlns:p14="http://schemas.microsoft.com/office/powerpoint/2010/main" val="33238058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dirty="0"/>
          </a:p>
        </p:txBody>
      </p:sp>
    </p:spTree>
    <p:extLst>
      <p:ext uri="{BB962C8B-B14F-4D97-AF65-F5344CB8AC3E}">
        <p14:creationId xmlns:p14="http://schemas.microsoft.com/office/powerpoint/2010/main" val="321400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36</a:t>
            </a:fld>
            <a:endParaRPr lang="en-US" dirty="0"/>
          </a:p>
        </p:txBody>
      </p:sp>
    </p:spTree>
    <p:extLst>
      <p:ext uri="{BB962C8B-B14F-4D97-AF65-F5344CB8AC3E}">
        <p14:creationId xmlns:p14="http://schemas.microsoft.com/office/powerpoint/2010/main" val="29839527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37</a:t>
            </a:fld>
            <a:endParaRPr lang="en-US" dirty="0"/>
          </a:p>
        </p:txBody>
      </p:sp>
    </p:spTree>
    <p:extLst>
      <p:ext uri="{BB962C8B-B14F-4D97-AF65-F5344CB8AC3E}">
        <p14:creationId xmlns:p14="http://schemas.microsoft.com/office/powerpoint/2010/main" val="3422698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38</a:t>
            </a:fld>
            <a:endParaRPr lang="en-US" dirty="0"/>
          </a:p>
        </p:txBody>
      </p:sp>
    </p:spTree>
    <p:extLst>
      <p:ext uri="{BB962C8B-B14F-4D97-AF65-F5344CB8AC3E}">
        <p14:creationId xmlns:p14="http://schemas.microsoft.com/office/powerpoint/2010/main" val="1580377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JavaScript, particularly in the context of web development, handling a 404 page refers to the process of displaying a custom page to the user when they request a URL that does not exist on the server. This is especially relevant in single page applications (SPAs) where routing is handled client-side. Here's a breakdown:</a:t>
            </a:r>
          </a:p>
          <a:p>
            <a:pPr algn="l">
              <a:buFont typeface="+mj-lt"/>
              <a:buAutoNum type="arabicPeriod"/>
            </a:pPr>
            <a:r>
              <a:rPr lang="en-US" b="1" i="0" dirty="0">
                <a:solidFill>
                  <a:srgbClr val="374151"/>
                </a:solidFill>
                <a:effectLst/>
                <a:latin typeface="Söhne"/>
              </a:rPr>
              <a:t>Purpose</a:t>
            </a:r>
            <a:r>
              <a:rPr lang="en-US" b="0" i="0" dirty="0">
                <a:solidFill>
                  <a:srgbClr val="374151"/>
                </a:solidFill>
                <a:effectLst/>
                <a:latin typeface="Söhne"/>
              </a:rPr>
              <a:t>: A 404 page is shown when a user tries to access a route or resource that is not available. The "404" is an HTTP status code representing "Not Found".</a:t>
            </a:r>
          </a:p>
          <a:p>
            <a:pPr algn="l"/>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dirty="0"/>
          </a:p>
        </p:txBody>
      </p:sp>
    </p:spTree>
    <p:extLst>
      <p:ext uri="{BB962C8B-B14F-4D97-AF65-F5344CB8AC3E}">
        <p14:creationId xmlns:p14="http://schemas.microsoft.com/office/powerpoint/2010/main" val="2899094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F0F0F"/>
                </a:solidFill>
                <a:effectLst/>
                <a:latin typeface="Söhne"/>
              </a:rPr>
              <a:t>Using React Router, you can define a &lt;Route&gt; with a path of '*' or '404' that renders a custom 404 component. This route is usually placed at the end of all other route definitions to catch any unrecognized URLs.</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dirty="0"/>
          </a:p>
        </p:txBody>
      </p:sp>
    </p:spTree>
    <p:extLst>
      <p:ext uri="{BB962C8B-B14F-4D97-AF65-F5344CB8AC3E}">
        <p14:creationId xmlns:p14="http://schemas.microsoft.com/office/powerpoint/2010/main" val="2485672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No trainer notes needed slides are self 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dirty="0"/>
          </a:p>
        </p:txBody>
      </p:sp>
    </p:spTree>
    <p:extLst>
      <p:ext uri="{BB962C8B-B14F-4D97-AF65-F5344CB8AC3E}">
        <p14:creationId xmlns:p14="http://schemas.microsoft.com/office/powerpoint/2010/main" val="176958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No trainer notes needed slides are self explanatory</a:t>
            </a:r>
          </a:p>
        </p:txBody>
      </p:sp>
      <p:sp>
        <p:nvSpPr>
          <p:cNvPr id="4" name="Slide Number Placeholder 3"/>
          <p:cNvSpPr>
            <a:spLocks noGrp="1"/>
          </p:cNvSpPr>
          <p:nvPr>
            <p:ph type="sldNum" sz="quarter" idx="5"/>
          </p:nvPr>
        </p:nvSpPr>
        <p:spPr/>
        <p:txBody>
          <a:bodyPr/>
          <a:lstStyle/>
          <a:p>
            <a:fld id="{0AC900C1-7326-4B4D-9C4E-22E7230B62CC}" type="slidenum">
              <a:rPr lang="en-US" smtClean="0"/>
              <a:t>42</a:t>
            </a:fld>
            <a:endParaRPr lang="en-US" dirty="0"/>
          </a:p>
        </p:txBody>
      </p:sp>
    </p:spTree>
    <p:extLst>
      <p:ext uri="{BB962C8B-B14F-4D97-AF65-F5344CB8AC3E}">
        <p14:creationId xmlns:p14="http://schemas.microsoft.com/office/powerpoint/2010/main" val="344641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Trainer Notes:</a:t>
            </a:r>
            <a:endParaRPr lang="en-US" dirty="0"/>
          </a:p>
          <a:p>
            <a:endParaRPr lang="en-US" dirty="0"/>
          </a:p>
          <a:p>
            <a:r>
              <a:rPr lang="en-US" dirty="0"/>
              <a:t>This slide is self explanatory, no trainer notes are required.</a:t>
            </a:r>
          </a:p>
          <a:p>
            <a:endParaRPr lang="en-US" dirty="0">
              <a:cs typeface="Calibri"/>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4030207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First, you need to create a React component for your 404 page. This component will be displayed when a user navigates to a route that doesn't exist in your application.</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43</a:t>
            </a:fld>
            <a:endParaRPr lang="en-US" dirty="0"/>
          </a:p>
        </p:txBody>
      </p:sp>
    </p:spTree>
    <p:extLst>
      <p:ext uri="{BB962C8B-B14F-4D97-AF65-F5344CB8AC3E}">
        <p14:creationId xmlns:p14="http://schemas.microsoft.com/office/powerpoint/2010/main" val="7807935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Ensure that React Router is installed in your project. If it's not, you can install it using npm:</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44</a:t>
            </a:fld>
            <a:endParaRPr lang="en-US" dirty="0"/>
          </a:p>
        </p:txBody>
      </p:sp>
    </p:spTree>
    <p:extLst>
      <p:ext uri="{BB962C8B-B14F-4D97-AF65-F5344CB8AC3E}">
        <p14:creationId xmlns:p14="http://schemas.microsoft.com/office/powerpoint/2010/main" val="491466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your main application file (usually </a:t>
            </a:r>
            <a:r>
              <a:rPr lang="en-US" dirty="0"/>
              <a:t>App.js</a:t>
            </a:r>
            <a:r>
              <a:rPr lang="en-US" b="0" i="0" dirty="0">
                <a:solidFill>
                  <a:srgbClr val="374151"/>
                </a:solidFill>
                <a:effectLst/>
                <a:latin typeface="Söhne"/>
              </a:rPr>
              <a:t>), import the React Router components along with your </a:t>
            </a:r>
            <a:r>
              <a:rPr lang="en-US" dirty="0"/>
              <a:t>NotFoundPage</a:t>
            </a:r>
            <a:r>
              <a:rPr lang="en-US" b="0" i="0" dirty="0">
                <a:solidFill>
                  <a:srgbClr val="374151"/>
                </a:solidFill>
                <a:effectLst/>
                <a:latin typeface="Söhne"/>
              </a:rPr>
              <a:t> component. Then, set up your routes using the </a:t>
            </a:r>
            <a:r>
              <a:rPr lang="en-US" dirty="0"/>
              <a:t>&lt;Switch&gt;</a:t>
            </a:r>
            <a:r>
              <a:rPr lang="en-US" b="0" i="0" dirty="0">
                <a:solidFill>
                  <a:srgbClr val="374151"/>
                </a:solidFill>
                <a:effectLst/>
                <a:latin typeface="Söhne"/>
              </a:rPr>
              <a:t> and </a:t>
            </a:r>
            <a:r>
              <a:rPr lang="en-US" dirty="0"/>
              <a:t>&lt;Route&gt;</a:t>
            </a:r>
            <a:r>
              <a:rPr lang="en-US" b="0" i="0" dirty="0">
                <a:solidFill>
                  <a:srgbClr val="374151"/>
                </a:solidFill>
                <a:effectLst/>
                <a:latin typeface="Söhne"/>
              </a:rPr>
              <a:t> components from React Router.</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45</a:t>
            </a:fld>
            <a:endParaRPr lang="en-US" dirty="0"/>
          </a:p>
        </p:txBody>
      </p:sp>
    </p:spTree>
    <p:extLst>
      <p:ext uri="{BB962C8B-B14F-4D97-AF65-F5344CB8AC3E}">
        <p14:creationId xmlns:p14="http://schemas.microsoft.com/office/powerpoint/2010/main" val="2531943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Run your application and try accessing a route that doesn't exist. You should see your custom 404 page.</a:t>
            </a:r>
          </a:p>
          <a:p>
            <a:r>
              <a:rPr lang="en-US" dirty="0">
                <a:effectLst/>
                <a:latin typeface="Söhne"/>
              </a:rPr>
              <a:t>bashCopy code</a:t>
            </a:r>
          </a:p>
          <a:p>
            <a:r>
              <a:rPr lang="en-US" dirty="0">
                <a:effectLst/>
              </a:rPr>
              <a:t>npm start </a:t>
            </a:r>
          </a:p>
          <a:p>
            <a:pPr algn="l"/>
            <a:r>
              <a:rPr lang="en-US" b="0" i="0" dirty="0">
                <a:solidFill>
                  <a:srgbClr val="374151"/>
                </a:solidFill>
                <a:effectLst/>
                <a:latin typeface="Söhne"/>
              </a:rPr>
              <a:t>Navigate to a non-existent route in your browser (e.g., http:ororlocalhost:3000orsomeornonexistentorroute) to see the 404 page.  </a:t>
            </a:r>
          </a:p>
          <a:p>
            <a:pPr algn="l"/>
            <a:endParaRPr lang="en-US" b="0" i="0" dirty="0">
              <a:solidFill>
                <a:srgbClr val="374151"/>
              </a:solidFill>
              <a:effectLst/>
              <a:latin typeface="Söhne"/>
            </a:endParaRPr>
          </a:p>
          <a:p>
            <a:br>
              <a:rPr lang="en-US" b="0" i="0" dirty="0">
                <a:solidFill>
                  <a:srgbClr val="000000"/>
                </a:solidFill>
                <a:effectLst/>
                <a:latin typeface="Inter"/>
              </a:rPr>
            </a:b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46</a:t>
            </a:fld>
            <a:endParaRPr lang="en-US" dirty="0"/>
          </a:p>
        </p:txBody>
      </p:sp>
    </p:spTree>
    <p:extLst>
      <p:ext uri="{BB962C8B-B14F-4D97-AF65-F5344CB8AC3E}">
        <p14:creationId xmlns:p14="http://schemas.microsoft.com/office/powerpoint/2010/main" val="2757595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47</a:t>
            </a:fld>
            <a:endParaRPr lang="en-US" dirty="0"/>
          </a:p>
        </p:txBody>
      </p:sp>
    </p:spTree>
    <p:extLst>
      <p:ext uri="{BB962C8B-B14F-4D97-AF65-F5344CB8AC3E}">
        <p14:creationId xmlns:p14="http://schemas.microsoft.com/office/powerpoint/2010/main" val="1908289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48</a:t>
            </a:fld>
            <a:endParaRPr lang="en-US" dirty="0"/>
          </a:p>
        </p:txBody>
      </p:sp>
    </p:spTree>
    <p:extLst>
      <p:ext uri="{BB962C8B-B14F-4D97-AF65-F5344CB8AC3E}">
        <p14:creationId xmlns:p14="http://schemas.microsoft.com/office/powerpoint/2010/main" val="1131685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Trainer notes not required, slide is self explanatory</a:t>
            </a:r>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50</a:t>
            </a:fld>
            <a:endParaRPr lang="en-US" dirty="0"/>
          </a:p>
        </p:txBody>
      </p:sp>
    </p:spTree>
    <p:extLst>
      <p:ext uri="{BB962C8B-B14F-4D97-AF65-F5344CB8AC3E}">
        <p14:creationId xmlns:p14="http://schemas.microsoft.com/office/powerpoint/2010/main" val="746972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React itself doesn't come with built-in support for animations, so implementing route animations typically involves using additional libraries. Here are a couple of common methods to achieve route animations in React:</a:t>
            </a:r>
          </a:p>
          <a:p>
            <a:pPr algn="l">
              <a:buFont typeface="+mj-lt"/>
              <a:buAutoNum type="arabicPeriod"/>
            </a:pPr>
            <a:r>
              <a:rPr lang="en-US" b="1" i="0" dirty="0">
                <a:solidFill>
                  <a:srgbClr val="374151"/>
                </a:solidFill>
                <a:effectLst/>
                <a:latin typeface="Söhne"/>
              </a:rPr>
              <a:t>CSS Transitions</a:t>
            </a:r>
            <a:r>
              <a:rPr lang="en-US" b="0" i="0" dirty="0">
                <a:solidFill>
                  <a:srgbClr val="374151"/>
                </a:solidFill>
                <a:effectLst/>
                <a:latin typeface="Söhne"/>
              </a:rPr>
              <a:t>: You can use CSS to animate the entry and exit of page components. React Router allows you to render routes conditionally, and you can tie CSS transitions to the mounting and unmounting of these components.</a:t>
            </a:r>
          </a:p>
          <a:p>
            <a:pPr algn="l">
              <a:buFont typeface="+mj-lt"/>
              <a:buAutoNum type="arabicPeriod"/>
            </a:pPr>
            <a:r>
              <a:rPr lang="en-US" b="1" i="0" dirty="0">
                <a:solidFill>
                  <a:srgbClr val="374151"/>
                </a:solidFill>
                <a:effectLst/>
                <a:latin typeface="Söhne"/>
              </a:rPr>
              <a:t>React Transition Group</a:t>
            </a:r>
            <a:r>
              <a:rPr lang="en-US" b="0" i="0" dirty="0">
                <a:solidFill>
                  <a:srgbClr val="374151"/>
                </a:solidFill>
                <a:effectLst/>
                <a:latin typeface="Söhne"/>
              </a:rPr>
              <a:t>: This is a community-supported library that can manage complex state transitions in React. It wraps the components of each route and allows you to apply enter and exit animations.</a:t>
            </a:r>
          </a:p>
          <a:p>
            <a:pPr algn="l">
              <a:buFont typeface="+mj-lt"/>
              <a:buAutoNum type="arabicPeriod"/>
            </a:pPr>
            <a:r>
              <a:rPr lang="en-US" b="1" i="0" dirty="0">
                <a:solidFill>
                  <a:srgbClr val="374151"/>
                </a:solidFill>
                <a:effectLst/>
                <a:latin typeface="Söhne"/>
              </a:rPr>
              <a:t>Framer Motion</a:t>
            </a:r>
            <a:r>
              <a:rPr lang="en-US" b="0" i="0" dirty="0">
                <a:solidFill>
                  <a:srgbClr val="374151"/>
                </a:solidFill>
                <a:effectLst/>
                <a:latin typeface="Söhne"/>
              </a:rPr>
              <a:t>: A popular library for animations in React, Framer Motion can be used to animate route transitions. It provides a simple and powerful way to create animations with minimal code.</a:t>
            </a:r>
          </a:p>
          <a:p>
            <a:pPr algn="l">
              <a:buFont typeface="+mj-lt"/>
              <a:buAutoNum type="arabicPeriod"/>
            </a:pPr>
            <a:r>
              <a:rPr lang="en-US" b="1" i="0" dirty="0">
                <a:solidFill>
                  <a:srgbClr val="374151"/>
                </a:solidFill>
                <a:effectLst/>
                <a:latin typeface="Söhne"/>
              </a:rPr>
              <a:t>React Spring</a:t>
            </a:r>
            <a:r>
              <a:rPr lang="en-US" b="0" i="0" dirty="0">
                <a:solidFill>
                  <a:srgbClr val="374151"/>
                </a:solidFill>
                <a:effectLst/>
                <a:latin typeface="Söhne"/>
              </a:rPr>
              <a:t>: This is a spring-physics based animation library that can also handle route transitions. It is especially useful for creating natural, fluid transitions.</a:t>
            </a:r>
          </a:p>
          <a:p>
            <a:pPr algn="l"/>
            <a:endParaRPr lang="en-IN" b="1" dirty="0"/>
          </a:p>
        </p:txBody>
      </p:sp>
      <p:sp>
        <p:nvSpPr>
          <p:cNvPr id="4" name="Slide Number Placeholder 3"/>
          <p:cNvSpPr>
            <a:spLocks noGrp="1"/>
          </p:cNvSpPr>
          <p:nvPr>
            <p:ph type="sldNum" sz="quarter" idx="5"/>
          </p:nvPr>
        </p:nvSpPr>
        <p:spPr/>
        <p:txBody>
          <a:bodyPr/>
          <a:lstStyle/>
          <a:p>
            <a:fld id="{0AC900C1-7326-4B4D-9C4E-22E7230B62CC}" type="slidenum">
              <a:rPr lang="en-US" smtClean="0"/>
              <a:t>51</a:t>
            </a:fld>
            <a:endParaRPr lang="en-US" dirty="0"/>
          </a:p>
        </p:txBody>
      </p:sp>
    </p:spTree>
    <p:extLst>
      <p:ext uri="{BB962C8B-B14F-4D97-AF65-F5344CB8AC3E}">
        <p14:creationId xmlns:p14="http://schemas.microsoft.com/office/powerpoint/2010/main" val="15977305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In the example above, CSSTransition wraps the Switch component, and each route transition will be accompanied by a fade animation defined in the CSS. The key prop is essential for letting React know when to enter or leave the transition based on the route's unique location key.</a:t>
            </a:r>
          </a:p>
          <a:p>
            <a:pPr algn="l"/>
            <a:br>
              <a:rPr lang="en-US" b="0" i="0" dirty="0">
                <a:effectLst/>
                <a:latin typeface="Söhne"/>
              </a:rPr>
            </a:br>
            <a:br>
              <a:rPr lang="en-US" b="0" i="0" dirty="0">
                <a:solidFill>
                  <a:srgbClr val="172B4D"/>
                </a:solidFill>
                <a:effectLst/>
                <a:latin typeface="-apple-system"/>
              </a:rPr>
            </a:b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0AC900C1-7326-4B4D-9C4E-22E7230B62CC}" type="slidenum">
              <a:rPr lang="en-US" smtClean="0"/>
              <a:t>52</a:t>
            </a:fld>
            <a:endParaRPr lang="en-US" dirty="0"/>
          </a:p>
        </p:txBody>
      </p:sp>
    </p:spTree>
    <p:extLst>
      <p:ext uri="{BB962C8B-B14F-4D97-AF65-F5344CB8AC3E}">
        <p14:creationId xmlns:p14="http://schemas.microsoft.com/office/powerpoint/2010/main" val="86955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53</a:t>
            </a:fld>
            <a:endParaRPr lang="en-US" dirty="0"/>
          </a:p>
        </p:txBody>
      </p:sp>
    </p:spTree>
    <p:extLst>
      <p:ext uri="{BB962C8B-B14F-4D97-AF65-F5344CB8AC3E}">
        <p14:creationId xmlns:p14="http://schemas.microsoft.com/office/powerpoint/2010/main" val="3999332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r>
              <a:rPr lang="en-US" b="0" i="0" dirty="0">
                <a:solidFill>
                  <a:srgbClr val="374151"/>
                </a:solidFill>
                <a:effectLst/>
                <a:latin typeface="Söhne"/>
              </a:rPr>
              <a:t>Routing in React is crucial for several reasons:</a:t>
            </a:r>
          </a:p>
          <a:p>
            <a:pPr algn="l">
              <a:buFont typeface="+mj-lt"/>
              <a:buAutoNum type="arabicPeriod"/>
            </a:pPr>
            <a:r>
              <a:rPr lang="en-US" b="1" i="0" dirty="0">
                <a:solidFill>
                  <a:srgbClr val="374151"/>
                </a:solidFill>
                <a:effectLst/>
                <a:latin typeface="Söhne"/>
              </a:rPr>
              <a:t>Single-Page Application (SPA) Experience:</a:t>
            </a:r>
            <a:r>
              <a:rPr lang="en-US" b="0" i="0" dirty="0">
                <a:solidFill>
                  <a:srgbClr val="374151"/>
                </a:solidFill>
                <a:effectLst/>
                <a:latin typeface="Söhne"/>
              </a:rPr>
              <a:t> React Routing enables the creation of SPAs, where content dynamically changes without full page reloads. This provides a smoother and more responsive user experience.</a:t>
            </a:r>
          </a:p>
          <a:p>
            <a:pPr algn="l">
              <a:buFont typeface="+mj-lt"/>
              <a:buAutoNum type="arabicPeriod"/>
            </a:pPr>
            <a:r>
              <a:rPr lang="en-US" b="1" i="0" dirty="0">
                <a:solidFill>
                  <a:srgbClr val="374151"/>
                </a:solidFill>
                <a:effectLst/>
                <a:latin typeface="Söhne"/>
              </a:rPr>
              <a:t>Organized Code Structure:</a:t>
            </a:r>
            <a:r>
              <a:rPr lang="en-US" b="0" i="0" dirty="0">
                <a:solidFill>
                  <a:srgbClr val="374151"/>
                </a:solidFill>
                <a:effectLst/>
                <a:latin typeface="Söhne"/>
              </a:rPr>
              <a:t> Routing helps structure code by associating specific components with different routes. This modularity enhances code organization, making it easier to maintain and scale applications.</a:t>
            </a:r>
          </a:p>
          <a:p>
            <a:pPr algn="l">
              <a:buFont typeface="+mj-lt"/>
              <a:buAutoNum type="arabicPeriod"/>
            </a:pPr>
            <a:r>
              <a:rPr lang="en-US" b="1" i="0" dirty="0">
                <a:effectLst/>
                <a:latin typeface="Söhne"/>
              </a:rPr>
              <a:t>Navigation Control:</a:t>
            </a:r>
            <a:r>
              <a:rPr lang="en-US" b="0" i="0" dirty="0">
                <a:solidFill>
                  <a:srgbClr val="374151"/>
                </a:solidFill>
                <a:effectLst/>
                <a:latin typeface="Söhne"/>
              </a:rPr>
              <a:t> React Router provides components like </a:t>
            </a:r>
            <a:r>
              <a:rPr lang="en-US" dirty="0"/>
              <a:t>Link</a:t>
            </a:r>
            <a:r>
              <a:rPr lang="en-US" b="0" i="0" dirty="0">
                <a:solidFill>
                  <a:srgbClr val="374151"/>
                </a:solidFill>
                <a:effectLst/>
                <a:latin typeface="Söhne"/>
              </a:rPr>
              <a:t> and programmatic navigation options, giving developers precise control over user navigation within the application.</a:t>
            </a:r>
          </a:p>
          <a:p>
            <a:pPr algn="l">
              <a:buFont typeface="+mj-lt"/>
              <a:buAutoNum type="arabicPeriod"/>
            </a:pPr>
            <a:r>
              <a:rPr lang="en-US" b="1" i="0" dirty="0">
                <a:effectLst/>
                <a:latin typeface="Söhne"/>
              </a:rPr>
              <a:t>Improved User Flow:</a:t>
            </a:r>
            <a:r>
              <a:rPr lang="en-US" b="0" i="0" dirty="0">
                <a:solidFill>
                  <a:srgbClr val="374151"/>
                </a:solidFill>
                <a:effectLst/>
                <a:latin typeface="Söhne"/>
              </a:rPr>
              <a:t> Well-designed routing contributes to a more intuitive user flow. Users can navigate seamlessly between different sections of the application, enhancing overall usability.</a:t>
            </a:r>
          </a:p>
        </p:txBody>
      </p:sp>
      <p:sp>
        <p:nvSpPr>
          <p:cNvPr id="700" name="Google Shape;7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dirty="0">
                <a:solidFill>
                  <a:srgbClr val="000000"/>
                </a:solidFill>
                <a:effectLst/>
                <a:latin typeface="Inter"/>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56</a:t>
            </a:fld>
            <a:endParaRPr lang="en-US" dirty="0"/>
          </a:p>
        </p:txBody>
      </p:sp>
    </p:spTree>
    <p:extLst>
      <p:ext uri="{BB962C8B-B14F-4D97-AF65-F5344CB8AC3E}">
        <p14:creationId xmlns:p14="http://schemas.microsoft.com/office/powerpoint/2010/main" val="20338126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57</a:t>
            </a:fld>
            <a:endParaRPr lang="en-US" dirty="0"/>
          </a:p>
        </p:txBody>
      </p:sp>
    </p:spTree>
    <p:extLst>
      <p:ext uri="{BB962C8B-B14F-4D97-AF65-F5344CB8AC3E}">
        <p14:creationId xmlns:p14="http://schemas.microsoft.com/office/powerpoint/2010/main" val="19487701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58</a:t>
            </a:fld>
            <a:endParaRPr lang="en-US" dirty="0"/>
          </a:p>
        </p:txBody>
      </p:sp>
    </p:spTree>
    <p:extLst>
      <p:ext uri="{BB962C8B-B14F-4D97-AF65-F5344CB8AC3E}">
        <p14:creationId xmlns:p14="http://schemas.microsoft.com/office/powerpoint/2010/main" val="463865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60</a:t>
            </a:fld>
            <a:endParaRPr lang="en-US" dirty="0"/>
          </a:p>
        </p:txBody>
      </p:sp>
    </p:spTree>
    <p:extLst>
      <p:ext uri="{BB962C8B-B14F-4D97-AF65-F5344CB8AC3E}">
        <p14:creationId xmlns:p14="http://schemas.microsoft.com/office/powerpoint/2010/main" val="20565175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62</a:t>
            </a:fld>
            <a:endParaRPr lang="en-US" dirty="0"/>
          </a:p>
        </p:txBody>
      </p:sp>
    </p:spTree>
    <p:extLst>
      <p:ext uri="{BB962C8B-B14F-4D97-AF65-F5344CB8AC3E}">
        <p14:creationId xmlns:p14="http://schemas.microsoft.com/office/powerpoint/2010/main" val="36959192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64</a:t>
            </a:fld>
            <a:endParaRPr lang="en-US" dirty="0"/>
          </a:p>
        </p:txBody>
      </p:sp>
    </p:spTree>
    <p:extLst>
      <p:ext uri="{BB962C8B-B14F-4D97-AF65-F5344CB8AC3E}">
        <p14:creationId xmlns:p14="http://schemas.microsoft.com/office/powerpoint/2010/main" val="336075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mj-lt"/>
              <a:buNone/>
            </a:pPr>
            <a:r>
              <a:rPr lang="en-US" b="1" i="0" dirty="0">
                <a:solidFill>
                  <a:srgbClr val="374151"/>
                </a:solidFill>
                <a:effectLst/>
                <a:latin typeface="Söhne"/>
              </a:rPr>
              <a:t>The key components of React Routing are:</a:t>
            </a:r>
          </a:p>
          <a:p>
            <a:pPr algn="l">
              <a:buFont typeface="+mj-lt"/>
              <a:buNone/>
            </a:pPr>
            <a:endParaRPr lang="en-US" b="1" i="0" dirty="0">
              <a:solidFill>
                <a:srgbClr val="374151"/>
              </a:solidFill>
              <a:effectLst/>
              <a:latin typeface="Söhne"/>
            </a:endParaRPr>
          </a:p>
          <a:p>
            <a:pPr algn="l">
              <a:buFont typeface="+mj-lt"/>
              <a:buAutoNum type="arabicPeriod"/>
            </a:pPr>
            <a:r>
              <a:rPr lang="en-US" b="1" i="0" dirty="0">
                <a:solidFill>
                  <a:srgbClr val="374151"/>
                </a:solidFill>
                <a:effectLst/>
                <a:latin typeface="Söhne"/>
              </a:rPr>
              <a:t>Declarative Routing:</a:t>
            </a:r>
            <a:r>
              <a:rPr lang="en-US" b="0" i="0" dirty="0">
                <a:solidFill>
                  <a:srgbClr val="374151"/>
                </a:solidFill>
                <a:effectLst/>
                <a:latin typeface="Söhne"/>
              </a:rPr>
              <a:t> Defining navigation logic in a straightforward, expressive manner, enhancing code readability and maintainability.</a:t>
            </a:r>
          </a:p>
          <a:p>
            <a:pPr algn="l">
              <a:buFont typeface="+mj-lt"/>
              <a:buAutoNum type="arabicPeriod"/>
            </a:pPr>
            <a:r>
              <a:rPr lang="en-US" b="1" i="0" dirty="0">
                <a:solidFill>
                  <a:srgbClr val="374151"/>
                </a:solidFill>
                <a:effectLst/>
                <a:latin typeface="Söhne"/>
              </a:rPr>
              <a:t>Route Component:</a:t>
            </a:r>
            <a:r>
              <a:rPr lang="en-US" b="0" i="0" dirty="0">
                <a:solidFill>
                  <a:srgbClr val="374151"/>
                </a:solidFill>
                <a:effectLst/>
                <a:latin typeface="Söhne"/>
              </a:rPr>
              <a:t> Rendering specific UI components based on the current URL path in a React application.</a:t>
            </a:r>
          </a:p>
          <a:p>
            <a:pPr algn="l">
              <a:buFont typeface="+mj-lt"/>
              <a:buAutoNum type="arabicPeriod"/>
            </a:pPr>
            <a:r>
              <a:rPr lang="en-US" b="1" i="0" dirty="0">
                <a:solidFill>
                  <a:srgbClr val="374151"/>
                </a:solidFill>
                <a:effectLst/>
                <a:latin typeface="Söhne"/>
              </a:rPr>
              <a:t>Nested Routes:</a:t>
            </a:r>
            <a:r>
              <a:rPr lang="en-US" b="0" i="0" dirty="0">
                <a:solidFill>
                  <a:srgbClr val="374151"/>
                </a:solidFill>
                <a:effectLst/>
                <a:latin typeface="Söhne"/>
              </a:rPr>
              <a:t> Supporting a hierarchical structure for routes, allowing for organized and modular component rendering.</a:t>
            </a:r>
          </a:p>
          <a:p>
            <a:pPr algn="l">
              <a:buFont typeface="+mj-lt"/>
              <a:buAutoNum type="arabicPeriod"/>
            </a:pPr>
            <a:r>
              <a:rPr lang="en-US" b="1" i="0" dirty="0">
                <a:solidFill>
                  <a:srgbClr val="374151"/>
                </a:solidFill>
                <a:effectLst/>
                <a:latin typeface="Söhne"/>
              </a:rPr>
              <a:t>Route Parameters:</a:t>
            </a:r>
            <a:r>
              <a:rPr lang="en-US" b="0" i="0" dirty="0">
                <a:solidFill>
                  <a:srgbClr val="374151"/>
                </a:solidFill>
                <a:effectLst/>
                <a:latin typeface="Söhne"/>
              </a:rPr>
              <a:t> Dynamically passing and extracting data through the URL, enhancing the flexibility of component behavior based on route-specific information.</a:t>
            </a:r>
          </a:p>
          <a:p>
            <a:pPr algn="l"/>
            <a:endParaRPr lang="en-US" b="0" i="0" dirty="0">
              <a:solidFill>
                <a:srgbClr val="374151"/>
              </a:solidFill>
              <a:effectLst/>
              <a:latin typeface="Söhne"/>
            </a:endParaRPr>
          </a:p>
        </p:txBody>
      </p:sp>
      <p:sp>
        <p:nvSpPr>
          <p:cNvPr id="700" name="Google Shape;7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47961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Trainer Notes: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slide is self explanatory, no trainer notes are required.</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endParaRPr dirty="0"/>
          </a:p>
        </p:txBody>
      </p:sp>
      <p:sp>
        <p:nvSpPr>
          <p:cNvPr id="695" name="Google Shape;6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4552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gn="l">
              <a:buFont typeface="+mj-lt"/>
              <a:buNone/>
            </a:pPr>
            <a:r>
              <a:rPr lang="en-US" b="1" i="0" dirty="0">
                <a:solidFill>
                  <a:srgbClr val="374151"/>
                </a:solidFill>
                <a:effectLst/>
                <a:latin typeface="Söhne"/>
              </a:rPr>
              <a:t>Trainer notes:</a:t>
            </a:r>
            <a:br>
              <a:rPr lang="en-US" b="1" i="0" dirty="0">
                <a:solidFill>
                  <a:srgbClr val="374151"/>
                </a:solidFill>
                <a:effectLst/>
                <a:latin typeface="Söhne"/>
              </a:rPr>
            </a:br>
            <a:endParaRPr lang="en-US" b="1"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React Router version 6 introduces several powerful new features, as well as improved compatibility with the latest versions of React. Below are the guidelines that will help you upgrade to v6:</a:t>
            </a:r>
            <a:endParaRPr lang="en-US" sz="1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a:p>
            <a:pPr algn="l">
              <a:buFont typeface="+mj-lt"/>
              <a:buNone/>
            </a:pPr>
            <a:endParaRPr lang="en-US" b="1" i="0" dirty="0">
              <a:solidFill>
                <a:srgbClr val="374151"/>
              </a:solidFill>
              <a:effectLst/>
              <a:latin typeface="Söhne"/>
            </a:endParaRPr>
          </a:p>
          <a:p>
            <a:pPr algn="l">
              <a:buFont typeface="+mj-lt"/>
              <a:buNone/>
            </a:pPr>
            <a:endParaRPr lang="en-US" b="1" i="0" dirty="0">
              <a:solidFill>
                <a:srgbClr val="374151"/>
              </a:solidFill>
              <a:effectLst/>
              <a:latin typeface="Söhne"/>
            </a:endParaRPr>
          </a:p>
          <a:p>
            <a:pPr algn="l">
              <a:buFont typeface="+mj-lt"/>
              <a:buNone/>
            </a:pPr>
            <a:endParaRPr lang="en-US" b="1" i="0" dirty="0">
              <a:solidFill>
                <a:srgbClr val="374151"/>
              </a:solidFill>
              <a:effectLst/>
              <a:latin typeface="Söhne"/>
            </a:endParaRPr>
          </a:p>
          <a:p>
            <a:pPr algn="l"/>
            <a:r>
              <a:rPr lang="en-US" sz="3600" b="1" i="0" dirty="0">
                <a:effectLst/>
                <a:latin typeface="ui-sans-serif"/>
              </a:rPr>
              <a:t>Upgrade to React v16.8</a:t>
            </a:r>
          </a:p>
          <a:p>
            <a:pPr algn="l"/>
            <a:r>
              <a:rPr lang="en-US" sz="3600" b="0" i="0" dirty="0">
                <a:solidFill>
                  <a:srgbClr val="434343"/>
                </a:solidFill>
                <a:effectLst/>
                <a:latin typeface="ui-sans-serif"/>
              </a:rPr>
              <a:t>React Router v6 makes heavy use of </a:t>
            </a:r>
            <a:r>
              <a:rPr lang="en-US" sz="3600" b="0" i="0" dirty="0">
                <a:solidFill>
                  <a:srgbClr val="434343"/>
                </a:solidFill>
                <a:effectLst/>
                <a:latin typeface="ui-sans-serif"/>
                <a:hlinkClick r:id="rId3"/>
              </a:rPr>
              <a:t>React hooks</a:t>
            </a:r>
            <a:r>
              <a:rPr lang="en-US" sz="3600" b="0" i="0" dirty="0">
                <a:solidFill>
                  <a:srgbClr val="434343"/>
                </a:solidFill>
                <a:effectLst/>
                <a:latin typeface="ui-sans-serif"/>
              </a:rPr>
              <a:t>, so you'll need to be on React 16.8 or greater before attempting the upgrade to React Router v6.</a:t>
            </a:r>
          </a:p>
          <a:p>
            <a:pPr algn="l">
              <a:buFont typeface="+mj-lt"/>
              <a:buNone/>
            </a:pPr>
            <a:endParaRPr lang="en-US" sz="2200" b="0" i="0" kern="120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algn="l"/>
            <a:r>
              <a:rPr lang="en-US" b="1" i="0" dirty="0">
                <a:effectLst/>
                <a:latin typeface="ui-sans-serif"/>
              </a:rPr>
              <a:t>Upgrade to React Router v5.1</a:t>
            </a:r>
          </a:p>
          <a:p>
            <a:pPr algn="l"/>
            <a:r>
              <a:rPr lang="en-US" b="0" i="0" dirty="0">
                <a:solidFill>
                  <a:srgbClr val="434343"/>
                </a:solidFill>
                <a:effectLst/>
                <a:latin typeface="ui-sans-serif"/>
              </a:rPr>
              <a:t>It will be easier to make the switch to React Router v6 if you upgrade to v5.1 first. In v5.1, there is an enhancement to the handling of &lt;Route children&gt; elements that will help smooth the transition to v6.</a:t>
            </a:r>
          </a:p>
          <a:p>
            <a:pPr algn="l"/>
            <a:endParaRPr lang="en-US" b="0" i="0" dirty="0">
              <a:solidFill>
                <a:srgbClr val="434343"/>
              </a:solidFill>
              <a:effectLst/>
              <a:latin typeface="ui-sans-serif"/>
            </a:endParaRPr>
          </a:p>
          <a:p>
            <a:pPr algn="l"/>
            <a:r>
              <a:rPr lang="en-US" b="1" i="0" dirty="0">
                <a:effectLst/>
                <a:latin typeface="ui-sans-serif"/>
              </a:rPr>
              <a:t>Upgrade to React Router v6</a:t>
            </a:r>
          </a:p>
          <a:p>
            <a:pPr algn="l"/>
            <a:r>
              <a:rPr lang="en-US" b="1" i="0" dirty="0">
                <a:solidFill>
                  <a:srgbClr val="374151"/>
                </a:solidFill>
                <a:effectLst/>
                <a:latin typeface="ui-sans-serif"/>
              </a:rPr>
              <a:t>Now t</a:t>
            </a:r>
            <a:r>
              <a:rPr lang="en-US" b="0" i="0" dirty="0">
                <a:solidFill>
                  <a:srgbClr val="374151"/>
                </a:solidFill>
                <a:effectLst/>
                <a:latin typeface="ui-sans-serif"/>
              </a:rPr>
              <a:t>his is the biggest step in the migration and will probably take the most time and effort.</a:t>
            </a:r>
          </a:p>
          <a:p>
            <a:pPr algn="l"/>
            <a:r>
              <a:rPr lang="en-US" b="0" i="0" dirty="0">
                <a:solidFill>
                  <a:srgbClr val="374151"/>
                </a:solidFill>
                <a:effectLst/>
                <a:latin typeface="ui-sans-serif"/>
              </a:rPr>
              <a:t>For this step, you’ll need to install React Router v6. If you’re managing dependencies via npm.</a:t>
            </a:r>
          </a:p>
          <a:p>
            <a:pPr algn="l"/>
            <a:endParaRPr lang="en-US" b="0" i="0" dirty="0">
              <a:solidFill>
                <a:srgbClr val="434343"/>
              </a:solidFill>
              <a:effectLst/>
              <a:latin typeface="ui-sans-serif"/>
            </a:endParaRPr>
          </a:p>
          <a:p>
            <a:pPr algn="l"/>
            <a:endParaRPr lang="en-US" b="0" i="0" dirty="0">
              <a:solidFill>
                <a:srgbClr val="374151"/>
              </a:solidFill>
              <a:effectLst/>
              <a:latin typeface="Söhne"/>
            </a:endParaRPr>
          </a:p>
        </p:txBody>
      </p:sp>
      <p:sp>
        <p:nvSpPr>
          <p:cNvPr id="700" name="Google Shape;7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219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effectLst/>
                <a:latin typeface="Söhne"/>
              </a:rPr>
              <a:t>Step 1: Installation</a:t>
            </a:r>
          </a:p>
          <a:p>
            <a:pPr algn="l"/>
            <a:r>
              <a:rPr lang="en-US" b="0" i="0" dirty="0">
                <a:solidFill>
                  <a:srgbClr val="374151"/>
                </a:solidFill>
                <a:effectLst/>
                <a:latin typeface="Söhne"/>
              </a:rPr>
              <a:t>Install the react-router-dom package using npm or yarn to incorporate the React Router library into your project.</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1674422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urse Name">
    <p:spTree>
      <p:nvGrpSpPr>
        <p:cNvPr id="1" name=""/>
        <p:cNvGrpSpPr/>
        <p:nvPr/>
      </p:nvGrpSpPr>
      <p:grpSpPr>
        <a:xfrm>
          <a:off x="0" y="0"/>
          <a:ext cx="0" cy="0"/>
          <a:chOff x="0" y="0"/>
          <a:chExt cx="0" cy="0"/>
        </a:xfrm>
      </p:grpSpPr>
      <p:pic>
        <p:nvPicPr>
          <p:cNvPr id="2" name="Picture 1" descr="A screenshot of a computer&#10;&#10;Description automatically generated with medium confidence">
            <a:extLst>
              <a:ext uri="{FF2B5EF4-FFF2-40B4-BE49-F238E27FC236}">
                <a16:creationId xmlns:a16="http://schemas.microsoft.com/office/drawing/2014/main" id="{A9990B93-150F-D7FA-8CDF-816718BCDA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t" anchorCtr="0">
            <a:noAutofit/>
          </a:bodyPr>
          <a:lstStyle>
            <a:lvl1pPr marL="228600" lvl="0" indent="0" algn="ctr">
              <a:lnSpc>
                <a:spcPct val="114000"/>
              </a:lnSpc>
              <a:spcBef>
                <a:spcPts val="1000"/>
              </a:spcBef>
              <a:spcAft>
                <a:spcPts val="0"/>
              </a:spcAft>
              <a:buSzPts val="2800"/>
              <a:buFont typeface="Arial" panose="020B0604020202020204" pitchFamily="34" charset="0"/>
              <a:buNone/>
              <a:defRPr sz="2800" b="1">
                <a:solidFill>
                  <a:srgbClr val="404040"/>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custDataLst>
      <p:tags r:id="rId1"/>
    </p:custDataLst>
    <p:extLst>
      <p:ext uri="{BB962C8B-B14F-4D97-AF65-F5344CB8AC3E}">
        <p14:creationId xmlns:p14="http://schemas.microsoft.com/office/powerpoint/2010/main" val="424090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1_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chemeClr val="tx1">
                    <a:lumMod val="75000"/>
                    <a:lumOff val="25000"/>
                  </a:schemeClr>
                </a:solidFill>
                <a:latin typeface="Open Sans"/>
                <a:ea typeface="Open Sans"/>
                <a:cs typeface="Open Sans"/>
                <a:sym typeface="Open Sans"/>
              </a:rPr>
              <a:t>Knowledge Check</a:t>
            </a:r>
            <a:endParaRPr sz="1400" b="0" i="0" u="none" strike="noStrike" cap="none" dirty="0">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3"/>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79638"/>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677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custDataLst>
      <p:tags r:id="rId1"/>
    </p:custDataLst>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3"/>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7512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 name="Rec_Box">
            <a:extLst>
              <a:ext uri="{FF2B5EF4-FFF2-40B4-BE49-F238E27FC236}">
                <a16:creationId xmlns:a16="http://schemas.microsoft.com/office/drawing/2014/main" id="{6A37ABE9-5893-316A-06BD-24B51168C2CD}"/>
              </a:ext>
            </a:extLst>
          </p:cNvPr>
          <p:cNvSpPr/>
          <p:nvPr userDrawn="1"/>
        </p:nvSpPr>
        <p:spPr>
          <a:xfrm>
            <a:off x="1275907" y="5677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3"/>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75129"/>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
        <p:nvSpPr>
          <p:cNvPr id="2" name="Rec_Box">
            <a:extLst>
              <a:ext uri="{FF2B5EF4-FFF2-40B4-BE49-F238E27FC236}">
                <a16:creationId xmlns:a16="http://schemas.microsoft.com/office/drawing/2014/main" id="{BE392656-5936-39A9-94DB-DD778D80DB30}"/>
              </a:ext>
            </a:extLst>
          </p:cNvPr>
          <p:cNvSpPr/>
          <p:nvPr userDrawn="1"/>
        </p:nvSpPr>
        <p:spPr>
          <a:xfrm>
            <a:off x="1275907" y="5677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1_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Before the Next Class</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sson Name">
  <p:cSld name="Lesson Name">
    <p:spTree>
      <p:nvGrpSpPr>
        <p:cNvPr id="1" name="Shape 18"/>
        <p:cNvGrpSpPr/>
        <p:nvPr/>
      </p:nvGrpSpPr>
      <p:grpSpPr>
        <a:xfrm>
          <a:off x="0" y="0"/>
          <a:ext cx="0" cy="0"/>
          <a:chOff x="0" y="0"/>
          <a:chExt cx="0" cy="0"/>
        </a:xfrm>
      </p:grpSpPr>
      <p:pic>
        <p:nvPicPr>
          <p:cNvPr id="19" name="Google Shape;19;p81"/>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0" name="Google Shape;20;p81"/>
          <p:cNvSpPr txBox="1">
            <a:spLocks noGrp="1"/>
          </p:cNvSpPr>
          <p:nvPr>
            <p:ph type="body" idx="1"/>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SzPts val="2800"/>
              <a:buFont typeface="Arial"/>
              <a:buNone/>
              <a:defRPr sz="2800" b="1">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79611136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6"/>
        <p:cNvGrpSpPr/>
        <p:nvPr/>
      </p:nvGrpSpPr>
      <p:grpSpPr>
        <a:xfrm>
          <a:off x="0" y="0"/>
          <a:ext cx="0" cy="0"/>
          <a:chOff x="0" y="0"/>
          <a:chExt cx="0" cy="0"/>
        </a:xfrm>
      </p:grpSpPr>
      <p:pic>
        <p:nvPicPr>
          <p:cNvPr id="27" name="Google Shape;27;p83"/>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28" name="Google Shape;28;p83"/>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rgbClr val="3F3F3F"/>
                </a:solidFill>
                <a:latin typeface="Open Sans"/>
                <a:ea typeface="Open Sans"/>
                <a:cs typeface="Open Sans"/>
                <a:sym typeface="Open Sans"/>
              </a:rPr>
              <a:t>Learning Objectives</a:t>
            </a:r>
            <a:endParaRPr sz="1400" b="0" i="0" u="none" strike="noStrike" cap="none" dirty="0">
              <a:solidFill>
                <a:srgbClr val="3F3F3F"/>
              </a:solidFill>
              <a:latin typeface="Arial"/>
              <a:ea typeface="Arial"/>
              <a:cs typeface="Arial"/>
              <a:sym typeface="Arial"/>
            </a:endParaRPr>
          </a:p>
        </p:txBody>
      </p:sp>
      <p:sp>
        <p:nvSpPr>
          <p:cNvPr id="29" name="Google Shape;29;p83"/>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rgbClr val="3F3F3F"/>
                </a:solidFill>
                <a:latin typeface="Open Sans"/>
                <a:ea typeface="Open Sans"/>
                <a:cs typeface="Open Sans"/>
                <a:sym typeface="Open Sans"/>
              </a:rPr>
              <a:t>By the end of this lesson, you will be able to:</a:t>
            </a:r>
            <a:endParaRPr sz="1400" b="0" i="0" u="none" strike="noStrike" cap="none" dirty="0">
              <a:solidFill>
                <a:srgbClr val="3F3F3F"/>
              </a:solidFill>
              <a:latin typeface="Arial"/>
              <a:ea typeface="Arial"/>
              <a:cs typeface="Arial"/>
              <a:sym typeface="Arial"/>
            </a:endParaRPr>
          </a:p>
        </p:txBody>
      </p:sp>
      <p:sp>
        <p:nvSpPr>
          <p:cNvPr id="30" name="Google Shape;30;p83"/>
          <p:cNvSpPr/>
          <p:nvPr/>
        </p:nvSpPr>
        <p:spPr>
          <a:xfrm>
            <a:off x="2967652" y="837660"/>
            <a:ext cx="4391501" cy="38100"/>
          </a:xfrm>
          <a:prstGeom prst="ellipse">
            <a:avLst/>
          </a:prstGeom>
          <a:gradFill>
            <a:gsLst>
              <a:gs pos="0">
                <a:srgbClr val="FFFFFF">
                  <a:alpha val="0"/>
                </a:srgbClr>
              </a:gs>
              <a:gs pos="25000">
                <a:srgbClr val="3645A9"/>
              </a:gs>
              <a:gs pos="50000">
                <a:srgbClr val="3645A9"/>
              </a:gs>
              <a:gs pos="75000">
                <a:srgbClr val="3645A9"/>
              </a:gs>
              <a:gs pos="100000">
                <a:srgbClr val="FFFFFF">
                  <a:alpha val="0"/>
                </a:srgbClr>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31" name="Google Shape;31;p83"/>
          <p:cNvSpPr txBox="1">
            <a:spLocks noGrp="1"/>
          </p:cNvSpPr>
          <p:nvPr>
            <p:ph type="body" idx="1"/>
          </p:nvPr>
        </p:nvSpPr>
        <p:spPr>
          <a:xfrm>
            <a:off x="1332875" y="2758746"/>
            <a:ext cx="9036000" cy="101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800"/>
              <a:buNone/>
              <a:defRPr>
                <a:solidFill>
                  <a:srgbClr val="3F3F3F"/>
                </a:solidFill>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2" name="Google Shape;32;p83"/>
          <p:cNvSpPr txBox="1">
            <a:spLocks noGrp="1"/>
          </p:cNvSpPr>
          <p:nvPr>
            <p:ph type="body" idx="2"/>
          </p:nvPr>
        </p:nvSpPr>
        <p:spPr>
          <a:xfrm>
            <a:off x="1332356" y="3558751"/>
            <a:ext cx="9036000" cy="10116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3" name="Google Shape;33;p83"/>
          <p:cNvSpPr txBox="1">
            <a:spLocks noGrp="1"/>
          </p:cNvSpPr>
          <p:nvPr>
            <p:ph type="body" idx="3"/>
          </p:nvPr>
        </p:nvSpPr>
        <p:spPr>
          <a:xfrm>
            <a:off x="1331837" y="4383470"/>
            <a:ext cx="9036000" cy="1011600"/>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34" name="Google Shape;34;p83"/>
          <p:cNvSpPr txBox="1">
            <a:spLocks noGrp="1"/>
          </p:cNvSpPr>
          <p:nvPr>
            <p:ph type="body" idx="4"/>
          </p:nvPr>
        </p:nvSpPr>
        <p:spPr>
          <a:xfrm>
            <a:off x="1332873" y="5195833"/>
            <a:ext cx="9034445" cy="1010072"/>
          </a:xfrm>
          <a:prstGeom prst="rect">
            <a:avLst/>
          </a:prstGeom>
          <a:noFill/>
          <a:ln>
            <a:noFill/>
          </a:ln>
        </p:spPr>
        <p:txBody>
          <a:bodyPr spcFirstLastPara="1" wrap="square" lIns="91425" tIns="45700" rIns="91425" bIns="45700" anchor="t" anchorCtr="0">
            <a:noAutofit/>
          </a:bodyPr>
          <a:lstStyle>
            <a:lvl1pPr marL="457200" lvl="0" indent="-228600" algn="l">
              <a:lnSpc>
                <a:spcPct val="114000"/>
              </a:lnSpc>
              <a:spcBef>
                <a:spcPts val="0"/>
              </a:spcBef>
              <a:spcAft>
                <a:spcPts val="0"/>
              </a:spcAft>
              <a:buSzPts val="2800"/>
              <a:buFont typeface="Arial"/>
              <a:buNone/>
              <a:defRPr>
                <a:solidFill>
                  <a:srgbClr val="3F3F3F"/>
                </a:solidFill>
              </a:defRPr>
            </a:lvl1pPr>
            <a:lvl2pPr marL="914400" lvl="1" indent="-381000" algn="l">
              <a:lnSpc>
                <a:spcPct val="90000"/>
              </a:lnSpc>
              <a:spcBef>
                <a:spcPts val="0"/>
              </a:spcBef>
              <a:spcAft>
                <a:spcPts val="0"/>
              </a:spcAft>
              <a:buSzPts val="2400"/>
              <a:buChar char="•"/>
              <a:defRPr/>
            </a:lvl2pPr>
            <a:lvl3pPr marL="1371600" lvl="2" indent="-355600" algn="l">
              <a:lnSpc>
                <a:spcPct val="90000"/>
              </a:lnSpc>
              <a:spcBef>
                <a:spcPts val="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42239709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opic Name">
  <p:cSld name="Topic Name">
    <p:spTree>
      <p:nvGrpSpPr>
        <p:cNvPr id="1" name="Shape 35"/>
        <p:cNvGrpSpPr/>
        <p:nvPr/>
      </p:nvGrpSpPr>
      <p:grpSpPr>
        <a:xfrm>
          <a:off x="0" y="0"/>
          <a:ext cx="0" cy="0"/>
          <a:chOff x="0" y="0"/>
          <a:chExt cx="0" cy="0"/>
        </a:xfrm>
      </p:grpSpPr>
      <p:pic>
        <p:nvPicPr>
          <p:cNvPr id="36" name="Google Shape;36;p84"/>
          <p:cNvPicPr preferRelativeResize="0"/>
          <p:nvPr/>
        </p:nvPicPr>
        <p:blipFill rotWithShape="1">
          <a:blip r:embed="rId2">
            <a:alphaModFix/>
          </a:blip>
          <a:srcRect/>
          <a:stretch/>
        </p:blipFill>
        <p:spPr>
          <a:xfrm>
            <a:off x="0" y="0"/>
            <a:ext cx="16255998" cy="9143999"/>
          </a:xfrm>
          <a:prstGeom prst="rect">
            <a:avLst/>
          </a:prstGeom>
          <a:noFill/>
          <a:ln>
            <a:noFill/>
          </a:ln>
        </p:spPr>
      </p:pic>
      <p:sp>
        <p:nvSpPr>
          <p:cNvPr id="37" name="Google Shape;37;p84"/>
          <p:cNvSpPr txBox="1">
            <a:spLocks noGrp="1"/>
          </p:cNvSpPr>
          <p:nvPr>
            <p:ph type="body" idx="1"/>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457200" lvl="0" indent="-228600" algn="ctr">
              <a:lnSpc>
                <a:spcPct val="114000"/>
              </a:lnSpc>
              <a:spcBef>
                <a:spcPts val="0"/>
              </a:spcBef>
              <a:spcAft>
                <a:spcPts val="0"/>
              </a:spcAft>
              <a:buSzPts val="2800"/>
              <a:buNone/>
              <a:defRPr sz="2800" b="1" i="0" u="none" strike="noStrike" cap="none">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8171284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38"/>
        <p:cNvGrpSpPr/>
        <p:nvPr/>
      </p:nvGrpSpPr>
      <p:grpSpPr>
        <a:xfrm>
          <a:off x="0" y="0"/>
          <a:ext cx="0" cy="0"/>
          <a:chOff x="0" y="0"/>
          <a:chExt cx="0" cy="0"/>
        </a:xfrm>
      </p:grpSpPr>
      <p:pic>
        <p:nvPicPr>
          <p:cNvPr id="39" name="Google Shape;39;p85"/>
          <p:cNvPicPr preferRelativeResize="0"/>
          <p:nvPr/>
        </p:nvPicPr>
        <p:blipFill rotWithShape="1">
          <a:blip r:embed="rId2">
            <a:alphaModFix/>
          </a:blip>
          <a:srcRect/>
          <a:stretch/>
        </p:blipFill>
        <p:spPr>
          <a:xfrm>
            <a:off x="0" y="0"/>
            <a:ext cx="16255999" cy="9143999"/>
          </a:xfrm>
          <a:prstGeom prst="rect">
            <a:avLst/>
          </a:prstGeom>
          <a:noFill/>
          <a:ln>
            <a:noFill/>
          </a:ln>
        </p:spPr>
      </p:pic>
      <p:sp>
        <p:nvSpPr>
          <p:cNvPr id="40" name="Google Shape;40;p85"/>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2800"/>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41" name="Google Shape;41;p85"/>
          <p:cNvSpPr txBox="1">
            <a:spLocks noGrp="1"/>
          </p:cNvSpPr>
          <p:nvPr>
            <p:ph type="body" idx="2"/>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457200" lvl="0" indent="-228600" algn="ctr">
              <a:lnSpc>
                <a:spcPct val="115000"/>
              </a:lnSpc>
              <a:spcBef>
                <a:spcPts val="0"/>
              </a:spcBef>
              <a:spcAft>
                <a:spcPts val="0"/>
              </a:spcAft>
              <a:buSzPts val="2800"/>
              <a:buFont typeface="Arial"/>
              <a:buNone/>
              <a:defRPr sz="2200">
                <a:solidFill>
                  <a:srgbClr val="3F3F3F"/>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2" name="Google Shape;42;p85" descr="A picture containing colorfulness, pattern, rectangle, screenshot&#10;&#10;Description automatically generated"/>
          <p:cNvPicPr preferRelativeResize="0"/>
          <p:nvPr/>
        </p:nvPicPr>
        <p:blipFill rotWithShape="1">
          <a:blip r:embed="rId3">
            <a:alphaModFix/>
          </a:blip>
          <a:srcRect/>
          <a:stretch/>
        </p:blipFill>
        <p:spPr>
          <a:xfrm>
            <a:off x="16566008" y="913238"/>
            <a:ext cx="1219478" cy="7291461"/>
          </a:xfrm>
          <a:prstGeom prst="rect">
            <a:avLst/>
          </a:prstGeom>
          <a:noFill/>
          <a:ln>
            <a:noFill/>
          </a:ln>
        </p:spPr>
      </p:pic>
      <p:sp>
        <p:nvSpPr>
          <p:cNvPr id="43" name="Google Shape;43;p8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Font typeface="Arial"/>
              <a:buNone/>
              <a:defRPr sz="2800" b="1">
                <a:solidFill>
                  <a:srgbClr val="3F3F3F"/>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8244350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9" name="Text Placeholder 6">
            <a:extLst>
              <a:ext uri="{FF2B5EF4-FFF2-40B4-BE49-F238E27FC236}">
                <a16:creationId xmlns:a16="http://schemas.microsoft.com/office/drawing/2014/main" id="{E2E6CA9F-3565-A216-43DA-53E0E9F4D091}"/>
              </a:ext>
            </a:extLst>
          </p:cNvPr>
          <p:cNvSpPr>
            <a:spLocks noGrp="1"/>
          </p:cNvSpPr>
          <p:nvPr>
            <p:ph type="body" sz="quarter" idx="13"/>
          </p:nvPr>
        </p:nvSpPr>
        <p:spPr>
          <a:xfrm>
            <a:off x="12012930" y="2282865"/>
            <a:ext cx="2975926" cy="450315"/>
          </a:xfrm>
          <a:prstGeom prst="rect">
            <a:avLst/>
          </a:prstGeom>
        </p:spPr>
        <p:txBody>
          <a:bodyPr/>
          <a:lstStyle>
            <a:lvl1pPr marL="0" indent="0" algn="ctr">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204682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1_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1_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1_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9">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40">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41">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custDataLst>
      <p:tags r:id="rId38"/>
    </p:custDataLst>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71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9" r:id="rId32"/>
    <p:sldLayoutId id="2147483711" r:id="rId33"/>
    <p:sldLayoutId id="2147483712" r:id="rId34"/>
    <p:sldLayoutId id="2147483713" r:id="rId35"/>
    <p:sldLayoutId id="2147483716" r:id="rId36"/>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2.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1.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2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3.xml"/><Relationship Id="rId1" Type="http://schemas.openxmlformats.org/officeDocument/2006/relationships/tags" Target="../tags/tag8.xml"/><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25.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ags" Target="../tags/tag2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tags" Target="../tags/tag3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tags" Target="../tags/tag34.xml"/><Relationship Id="rId5" Type="http://schemas.openxmlformats.org/officeDocument/2006/relationships/image" Target="../media/image36.sv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4.xml"/><Relationship Id="rId1" Type="http://schemas.openxmlformats.org/officeDocument/2006/relationships/tags" Target="../tags/tag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0.xml"/><Relationship Id="rId1" Type="http://schemas.openxmlformats.org/officeDocument/2006/relationships/tags" Target="../tags/tag35.xml"/><Relationship Id="rId5" Type="http://schemas.openxmlformats.org/officeDocument/2006/relationships/image" Target="../media/image38.sv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tags" Target="../tags/tag36.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38.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39.xml"/><Relationship Id="rId5" Type="http://schemas.openxmlformats.org/officeDocument/2006/relationships/image" Target="../media/image41.sv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xml"/><Relationship Id="rId1" Type="http://schemas.openxmlformats.org/officeDocument/2006/relationships/tags" Target="../tags/tag40.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42.xml"/><Relationship Id="rId5" Type="http://schemas.openxmlformats.org/officeDocument/2006/relationships/image" Target="../media/image41.sv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tags" Target="../tags/tag43.xml"/><Relationship Id="rId5" Type="http://schemas.openxmlformats.org/officeDocument/2006/relationships/image" Target="../media/image41.sv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0.xml"/><Relationship Id="rId1" Type="http://schemas.openxmlformats.org/officeDocument/2006/relationships/tags" Target="../tags/tag44.xml"/><Relationship Id="rId5" Type="http://schemas.openxmlformats.org/officeDocument/2006/relationships/image" Target="../media/image44.sv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5.xml"/><Relationship Id="rId1" Type="http://schemas.openxmlformats.org/officeDocument/2006/relationships/tags" Target="../tags/tag10.xml"/><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45.xml"/><Relationship Id="rId5" Type="http://schemas.openxmlformats.org/officeDocument/2006/relationships/image" Target="../media/image46.sv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0.xml"/><Relationship Id="rId1" Type="http://schemas.openxmlformats.org/officeDocument/2006/relationships/tags" Target="../tags/tag5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51.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0.xml"/><Relationship Id="rId1" Type="http://schemas.openxmlformats.org/officeDocument/2006/relationships/tags" Target="../tags/tag52.xml"/><Relationship Id="rId5" Type="http://schemas.openxmlformats.org/officeDocument/2006/relationships/image" Target="../media/image44.sv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ags" Target="../tags/tag5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5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5.xml"/><Relationship Id="rId1" Type="http://schemas.openxmlformats.org/officeDocument/2006/relationships/tags" Target="../tags/tag1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0.xml"/><Relationship Id="rId1" Type="http://schemas.openxmlformats.org/officeDocument/2006/relationships/tags" Target="../tags/tag55.xml"/><Relationship Id="rId5" Type="http://schemas.openxmlformats.org/officeDocument/2006/relationships/image" Target="../media/image48.sv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0.xml"/><Relationship Id="rId1" Type="http://schemas.openxmlformats.org/officeDocument/2006/relationships/tags" Target="../tags/tag56.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0.xml"/><Relationship Id="rId1" Type="http://schemas.openxmlformats.org/officeDocument/2006/relationships/tags" Target="../tags/tag5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6.xml"/><Relationship Id="rId1" Type="http://schemas.openxmlformats.org/officeDocument/2006/relationships/tags" Target="../tags/tag58.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5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4.xml"/><Relationship Id="rId1" Type="http://schemas.openxmlformats.org/officeDocument/2006/relationships/tags" Target="../tags/tag6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6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4.xml"/><Relationship Id="rId1" Type="http://schemas.openxmlformats.org/officeDocument/2006/relationships/tags" Target="../tags/tag63.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5.xml"/><Relationship Id="rId1" Type="http://schemas.openxmlformats.org/officeDocument/2006/relationships/tags" Target="../tags/tag1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4.xml"/><Relationship Id="rId1" Type="http://schemas.openxmlformats.org/officeDocument/2006/relationships/tags" Target="../tags/tag65.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4.xml"/><Relationship Id="rId1" Type="http://schemas.openxmlformats.org/officeDocument/2006/relationships/tags" Target="../tags/tag67.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4.xml"/><Relationship Id="rId1" Type="http://schemas.openxmlformats.org/officeDocument/2006/relationships/tags" Target="../tags/tag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7"/>
          <p:cNvSpPr txBox="1">
            <a:spLocks noGrp="1"/>
          </p:cNvSpPr>
          <p:nvPr>
            <p:ph type="body" idx="1"/>
          </p:nvPr>
        </p:nvSpPr>
        <p:spPr>
          <a:xfrm>
            <a:off x="653386" y="4114800"/>
            <a:ext cx="7835706" cy="914400"/>
          </a:xfrm>
          <a:noFill/>
          <a:ln>
            <a:noFill/>
          </a:ln>
        </p:spPr>
        <p:txBody>
          <a:bodyPr spcFirstLastPara="1" wrap="square" lIns="91425" tIns="91425" rIns="91425" bIns="91425" anchor="ctr" anchorCtr="0">
            <a:noAutofit/>
          </a:bodyPr>
          <a:lstStyle/>
          <a:p>
            <a:pPr lvl="0"/>
            <a:r>
              <a:rPr lang="en-IN" dirty="0"/>
              <a:t>	Routing in React</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dirty="0">
                <a:solidFill>
                  <a:schemeClr val="tx1">
                    <a:lumMod val="75000"/>
                    <a:lumOff val="25000"/>
                  </a:schemeClr>
                </a:solidFill>
              </a:rPr>
              <a:t>React Router V6</a:t>
            </a:r>
          </a:p>
        </p:txBody>
      </p:sp>
      <p:sp>
        <p:nvSpPr>
          <p:cNvPr id="705" name="Google Shape;705;p5"/>
          <p:cNvSpPr/>
          <p:nvPr/>
        </p:nvSpPr>
        <p:spPr>
          <a:xfrm>
            <a:off x="1212850" y="1547813"/>
            <a:ext cx="13830300" cy="939216"/>
          </a:xfrm>
          <a:prstGeom prst="roundRect">
            <a:avLst>
              <a:gd name="adj" fmla="val 16667"/>
            </a:avLst>
          </a:prstGeom>
          <a:solidFill>
            <a:srgbClr val="FFFFFF"/>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800"/>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It introduces several powerful new features, as well as improved compatibility with the latest versions of React. Below are the commands that will help you upgrade to v6 from v5:</a:t>
            </a:r>
            <a:endParaRPr lang="en-US" sz="2200" i="0" u="none" strike="noStrike" cap="none"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nvGrpSpPr>
          <p:cNvPr id="23" name="Group 22">
            <a:extLst>
              <a:ext uri="{FF2B5EF4-FFF2-40B4-BE49-F238E27FC236}">
                <a16:creationId xmlns:a16="http://schemas.microsoft.com/office/drawing/2014/main" id="{A5B7944D-0C86-9DB3-8877-3D7523231E41}"/>
              </a:ext>
            </a:extLst>
          </p:cNvPr>
          <p:cNvGrpSpPr/>
          <p:nvPr/>
        </p:nvGrpSpPr>
        <p:grpSpPr>
          <a:xfrm>
            <a:off x="2149615" y="3261260"/>
            <a:ext cx="11971680" cy="3810951"/>
            <a:chOff x="2656510" y="3261260"/>
            <a:chExt cx="11971680" cy="3810951"/>
          </a:xfrm>
        </p:grpSpPr>
        <p:sp>
          <p:nvSpPr>
            <p:cNvPr id="7" name="RR_Box">
              <a:extLst>
                <a:ext uri="{FF2B5EF4-FFF2-40B4-BE49-F238E27FC236}">
                  <a16:creationId xmlns:a16="http://schemas.microsoft.com/office/drawing/2014/main" id="{39881668-DA88-DB51-49E2-CE756865893C}"/>
                </a:ext>
              </a:extLst>
            </p:cNvPr>
            <p:cNvSpPr/>
            <p:nvPr/>
          </p:nvSpPr>
          <p:spPr>
            <a:xfrm>
              <a:off x="2656510" y="3261260"/>
              <a:ext cx="11966712" cy="939216"/>
            </a:xfrm>
            <a:prstGeom prst="roundRect">
              <a:avLst/>
            </a:prstGeom>
            <a:solidFill>
              <a:srgbClr val="B7DFBF"/>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Upgrade to React v16.8: </a:t>
              </a:r>
              <a:r>
                <a:rPr lang="nb-NO"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npm install --save react@^16.8.0 react-dom@^16.8.0</a:t>
              </a: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en-IN" sz="2200" dirty="0"/>
            </a:p>
          </p:txBody>
        </p:sp>
        <p:sp>
          <p:nvSpPr>
            <p:cNvPr id="8" name="RR_Box">
              <a:extLst>
                <a:ext uri="{FF2B5EF4-FFF2-40B4-BE49-F238E27FC236}">
                  <a16:creationId xmlns:a16="http://schemas.microsoft.com/office/drawing/2014/main" id="{9BCAA93B-77F1-6B0E-42E8-13AD8192E644}"/>
                </a:ext>
              </a:extLst>
            </p:cNvPr>
            <p:cNvSpPr/>
            <p:nvPr/>
          </p:nvSpPr>
          <p:spPr>
            <a:xfrm>
              <a:off x="2661478" y="4708869"/>
              <a:ext cx="11966712" cy="939216"/>
            </a:xfrm>
            <a:prstGeom prst="roundRect">
              <a:avLst/>
            </a:prstGeom>
            <a:solidFill>
              <a:srgbClr val="A6D3D8"/>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15000"/>
                </a:lnSpc>
                <a:buSzPts val="2800"/>
              </a:pP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Upgrade to React Router v5.1: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npm install react-router-dom@5.1.0</a:t>
              </a:r>
              <a:endParaRPr lang="en-IN" sz="2200" dirty="0"/>
            </a:p>
          </p:txBody>
        </p:sp>
        <p:sp>
          <p:nvSpPr>
            <p:cNvPr id="9" name="RR_Box">
              <a:extLst>
                <a:ext uri="{FF2B5EF4-FFF2-40B4-BE49-F238E27FC236}">
                  <a16:creationId xmlns:a16="http://schemas.microsoft.com/office/drawing/2014/main" id="{E4A23B2B-338D-07F8-00F2-6ED598D36B38}"/>
                </a:ext>
              </a:extLst>
            </p:cNvPr>
            <p:cNvSpPr/>
            <p:nvPr/>
          </p:nvSpPr>
          <p:spPr>
            <a:xfrm>
              <a:off x="2661478" y="6132995"/>
              <a:ext cx="11966712" cy="939216"/>
            </a:xfrm>
            <a:prstGeom prst="roundRect">
              <a:avLst/>
            </a:prstGeom>
            <a:solidFill>
              <a:srgbClr val="C7DB95"/>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Upgrade to React Router v6: </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npm install react-router@6 react-router-dom@6</a:t>
              </a:r>
              <a:endParaRPr lang="en-IN" sz="2200" dirty="0"/>
            </a:p>
          </p:txBody>
        </p:sp>
      </p:grpSp>
      <p:sp>
        <p:nvSpPr>
          <p:cNvPr id="3" name="Brandline_LVC">
            <a:extLst>
              <a:ext uri="{FF2B5EF4-FFF2-40B4-BE49-F238E27FC236}">
                <a16:creationId xmlns:a16="http://schemas.microsoft.com/office/drawing/2014/main" id="{3AB89042-C10E-0A16-D4DE-607361729B06}"/>
              </a:ext>
            </a:extLst>
          </p:cNvPr>
          <p:cNvSpPr/>
          <p:nvPr/>
        </p:nvSpPr>
        <p:spPr>
          <a:xfrm>
            <a:off x="6362700" y="816324"/>
            <a:ext cx="35362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98601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90A59-FAB3-91E7-D295-2D9650FB6683}"/>
              </a:ext>
            </a:extLst>
          </p:cNvPr>
          <p:cNvSpPr>
            <a:spLocks noGrp="1"/>
          </p:cNvSpPr>
          <p:nvPr>
            <p:ph type="title"/>
          </p:nvPr>
        </p:nvSpPr>
        <p:spPr/>
        <p:txBody>
          <a:bodyPr/>
          <a:lstStyle/>
          <a:p>
            <a:r>
              <a:rPr lang="en-IN" dirty="0"/>
              <a:t>Setting Up React Router</a:t>
            </a:r>
          </a:p>
        </p:txBody>
      </p:sp>
      <p:sp>
        <p:nvSpPr>
          <p:cNvPr id="36" name="Rectangle: Rounded Corners 35">
            <a:extLst>
              <a:ext uri="{FF2B5EF4-FFF2-40B4-BE49-F238E27FC236}">
                <a16:creationId xmlns:a16="http://schemas.microsoft.com/office/drawing/2014/main" id="{E3B101CA-0AF7-7BC2-B877-68C354AC9B29}"/>
              </a:ext>
            </a:extLst>
          </p:cNvPr>
          <p:cNvSpPr/>
          <p:nvPr/>
        </p:nvSpPr>
        <p:spPr>
          <a:xfrm>
            <a:off x="3976204" y="1547813"/>
            <a:ext cx="8582892" cy="1057099"/>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200" b="1" dirty="0">
              <a:solidFill>
                <a:schemeClr val="tx1">
                  <a:lumMod val="75000"/>
                  <a:lumOff val="25000"/>
                </a:schemeClr>
              </a:solidFill>
            </a:endParaRPr>
          </a:p>
          <a:p>
            <a:pPr algn="ctr"/>
            <a:r>
              <a:rPr lang="en-IN" sz="2200" b="1" dirty="0">
                <a:solidFill>
                  <a:schemeClr val="tx1">
                    <a:lumMod val="75000"/>
                    <a:lumOff val="25000"/>
                  </a:schemeClr>
                </a:solidFill>
              </a:rPr>
              <a:t>Step 1: Installation</a:t>
            </a:r>
          </a:p>
          <a:p>
            <a:pPr algn="ctr"/>
            <a:r>
              <a:rPr lang="en-IN" sz="2200" dirty="0">
                <a:solidFill>
                  <a:schemeClr val="tx1">
                    <a:lumMod val="75000"/>
                    <a:lumOff val="25000"/>
                  </a:schemeClr>
                </a:solidFill>
              </a:rPr>
              <a:t>Install </a:t>
            </a:r>
            <a:r>
              <a:rPr lang="en-IN" sz="2200" b="1" dirty="0">
                <a:solidFill>
                  <a:schemeClr val="tx1">
                    <a:lumMod val="75000"/>
                    <a:lumOff val="25000"/>
                  </a:schemeClr>
                </a:solidFill>
              </a:rPr>
              <a:t>react-router-dom </a:t>
            </a:r>
            <a:r>
              <a:rPr lang="en-IN" sz="2200" dirty="0">
                <a:solidFill>
                  <a:schemeClr val="tx1">
                    <a:lumMod val="75000"/>
                    <a:lumOff val="25000"/>
                  </a:schemeClr>
                </a:solidFill>
              </a:rPr>
              <a:t>using npm in the terminal</a:t>
            </a:r>
          </a:p>
          <a:p>
            <a:pPr algn="ctr"/>
            <a:endParaRPr lang="en-IN" sz="2200" dirty="0">
              <a:solidFill>
                <a:schemeClr val="tx1">
                  <a:lumMod val="75000"/>
                  <a:lumOff val="25000"/>
                </a:schemeClr>
              </a:solidFill>
            </a:endParaRPr>
          </a:p>
        </p:txBody>
      </p:sp>
      <p:grpSp>
        <p:nvGrpSpPr>
          <p:cNvPr id="49" name="Google Shape;776;p2">
            <a:extLst>
              <a:ext uri="{FF2B5EF4-FFF2-40B4-BE49-F238E27FC236}">
                <a16:creationId xmlns:a16="http://schemas.microsoft.com/office/drawing/2014/main" id="{B091401B-8895-2EFE-7A17-27E5A9A5DE47}"/>
              </a:ext>
            </a:extLst>
          </p:cNvPr>
          <p:cNvGrpSpPr/>
          <p:nvPr/>
        </p:nvGrpSpPr>
        <p:grpSpPr>
          <a:xfrm>
            <a:off x="5426958" y="3839512"/>
            <a:ext cx="5400729" cy="2066068"/>
            <a:chOff x="9810130" y="3287428"/>
            <a:chExt cx="4733918" cy="3159477"/>
          </a:xfrm>
        </p:grpSpPr>
        <p:grpSp>
          <p:nvGrpSpPr>
            <p:cNvPr id="50" name="Google Shape;777;p2">
              <a:extLst>
                <a:ext uri="{FF2B5EF4-FFF2-40B4-BE49-F238E27FC236}">
                  <a16:creationId xmlns:a16="http://schemas.microsoft.com/office/drawing/2014/main" id="{D56E4C89-01BB-D765-17E4-5848657C1785}"/>
                </a:ext>
              </a:extLst>
            </p:cNvPr>
            <p:cNvGrpSpPr/>
            <p:nvPr/>
          </p:nvGrpSpPr>
          <p:grpSpPr>
            <a:xfrm>
              <a:off x="9810130" y="3287428"/>
              <a:ext cx="4723818" cy="3159477"/>
              <a:chOff x="1508942" y="1899296"/>
              <a:chExt cx="6154806" cy="3851143"/>
            </a:xfrm>
          </p:grpSpPr>
          <p:sp>
            <p:nvSpPr>
              <p:cNvPr id="52" name="Google Shape;778;p2">
                <a:extLst>
                  <a:ext uri="{FF2B5EF4-FFF2-40B4-BE49-F238E27FC236}">
                    <a16:creationId xmlns:a16="http://schemas.microsoft.com/office/drawing/2014/main" id="{8D845D95-3107-14E0-18B1-CD9557D7DD61}"/>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 name="Google Shape;779;p2">
                <a:extLst>
                  <a:ext uri="{FF2B5EF4-FFF2-40B4-BE49-F238E27FC236}">
                    <a16:creationId xmlns:a16="http://schemas.microsoft.com/office/drawing/2014/main" id="{D1A0BF82-9E5C-408B-1681-767159DBF9B6}"/>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54" name="Google Shape;780;p2">
                <a:extLst>
                  <a:ext uri="{FF2B5EF4-FFF2-40B4-BE49-F238E27FC236}">
                    <a16:creationId xmlns:a16="http://schemas.microsoft.com/office/drawing/2014/main" id="{69E63DD3-8C0F-5515-0BAB-D7FDBAE60E18}"/>
                  </a:ext>
                </a:extLst>
              </p:cNvPr>
              <p:cNvSpPr/>
              <p:nvPr/>
            </p:nvSpPr>
            <p:spPr>
              <a:xfrm>
                <a:off x="1508942" y="5607338"/>
                <a:ext cx="6153300" cy="143101"/>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51" name="Google Shape;781;p2">
              <a:extLst>
                <a:ext uri="{FF2B5EF4-FFF2-40B4-BE49-F238E27FC236}">
                  <a16:creationId xmlns:a16="http://schemas.microsoft.com/office/drawing/2014/main" id="{717CE670-76C3-EBDE-1C31-7FFDBA0FC2D8}"/>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56" name="TextBox 55">
            <a:extLst>
              <a:ext uri="{FF2B5EF4-FFF2-40B4-BE49-F238E27FC236}">
                <a16:creationId xmlns:a16="http://schemas.microsoft.com/office/drawing/2014/main" id="{E97EB651-8BC5-1A10-E373-5AE5404AD492}"/>
              </a:ext>
            </a:extLst>
          </p:cNvPr>
          <p:cNvSpPr txBox="1"/>
          <p:nvPr/>
        </p:nvSpPr>
        <p:spPr>
          <a:xfrm>
            <a:off x="5486400" y="4836733"/>
            <a:ext cx="4077602" cy="338554"/>
          </a:xfrm>
          <a:prstGeom prst="rect">
            <a:avLst/>
          </a:prstGeom>
          <a:noFill/>
        </p:spPr>
        <p:txBody>
          <a:bodyPr wrap="square">
            <a:spAutoFit/>
          </a:bodyPr>
          <a:lstStyle/>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npm install react-router-dom</a:t>
            </a:r>
            <a:endParaRPr lang="en-IN"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5" name="Brandline_LVC">
            <a:extLst>
              <a:ext uri="{FF2B5EF4-FFF2-40B4-BE49-F238E27FC236}">
                <a16:creationId xmlns:a16="http://schemas.microsoft.com/office/drawing/2014/main" id="{D16DA4FC-7F30-2993-A54A-921A7CDDA9E5}"/>
              </a:ext>
            </a:extLst>
          </p:cNvPr>
          <p:cNvSpPr/>
          <p:nvPr/>
        </p:nvSpPr>
        <p:spPr>
          <a:xfrm>
            <a:off x="5486400" y="816324"/>
            <a:ext cx="52943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890868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1A6478-2F25-FCEC-7B3C-88A4559BFE97}"/>
              </a:ext>
            </a:extLst>
          </p:cNvPr>
          <p:cNvSpPr>
            <a:spLocks noGrp="1"/>
          </p:cNvSpPr>
          <p:nvPr>
            <p:ph type="title"/>
          </p:nvPr>
        </p:nvSpPr>
        <p:spPr/>
        <p:txBody>
          <a:bodyPr/>
          <a:lstStyle/>
          <a:p>
            <a:r>
              <a:rPr lang="en-IN" dirty="0"/>
              <a:t>Setting Up React Router</a:t>
            </a:r>
          </a:p>
        </p:txBody>
      </p:sp>
      <p:sp>
        <p:nvSpPr>
          <p:cNvPr id="6" name="Brandline_LVC">
            <a:extLst>
              <a:ext uri="{FF2B5EF4-FFF2-40B4-BE49-F238E27FC236}">
                <a16:creationId xmlns:a16="http://schemas.microsoft.com/office/drawing/2014/main" id="{150FB1FF-E26B-8CF1-2A9D-2F1DEA2027EE}"/>
              </a:ext>
            </a:extLst>
          </p:cNvPr>
          <p:cNvSpPr/>
          <p:nvPr/>
        </p:nvSpPr>
        <p:spPr>
          <a:xfrm>
            <a:off x="5511800" y="816324"/>
            <a:ext cx="5250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3" name="Google Shape;776;p2">
            <a:extLst>
              <a:ext uri="{FF2B5EF4-FFF2-40B4-BE49-F238E27FC236}">
                <a16:creationId xmlns:a16="http://schemas.microsoft.com/office/drawing/2014/main" id="{48D75608-91C3-4C02-6632-7E31F70027B7}"/>
              </a:ext>
            </a:extLst>
          </p:cNvPr>
          <p:cNvGrpSpPr/>
          <p:nvPr/>
        </p:nvGrpSpPr>
        <p:grpSpPr>
          <a:xfrm>
            <a:off x="1001789" y="3214304"/>
            <a:ext cx="6788139" cy="4577687"/>
            <a:chOff x="9811286" y="3287428"/>
            <a:chExt cx="4732762" cy="3159477"/>
          </a:xfrm>
        </p:grpSpPr>
        <p:grpSp>
          <p:nvGrpSpPr>
            <p:cNvPr id="14" name="Google Shape;777;p2">
              <a:extLst>
                <a:ext uri="{FF2B5EF4-FFF2-40B4-BE49-F238E27FC236}">
                  <a16:creationId xmlns:a16="http://schemas.microsoft.com/office/drawing/2014/main" id="{B1C149D0-25BE-E98B-DC07-C39A211A3682}"/>
                </a:ext>
              </a:extLst>
            </p:cNvPr>
            <p:cNvGrpSpPr/>
            <p:nvPr/>
          </p:nvGrpSpPr>
          <p:grpSpPr>
            <a:xfrm>
              <a:off x="9811286" y="3287428"/>
              <a:ext cx="4723814" cy="3159477"/>
              <a:chOff x="1510448" y="1899296"/>
              <a:chExt cx="6154803" cy="3851143"/>
            </a:xfrm>
          </p:grpSpPr>
          <p:sp>
            <p:nvSpPr>
              <p:cNvPr id="16" name="Google Shape;778;p2">
                <a:extLst>
                  <a:ext uri="{FF2B5EF4-FFF2-40B4-BE49-F238E27FC236}">
                    <a16:creationId xmlns:a16="http://schemas.microsoft.com/office/drawing/2014/main" id="{1581C2D7-ED6D-E598-784C-296F60E8265C}"/>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779;p2">
                <a:extLst>
                  <a:ext uri="{FF2B5EF4-FFF2-40B4-BE49-F238E27FC236}">
                    <a16:creationId xmlns:a16="http://schemas.microsoft.com/office/drawing/2014/main" id="{142DE0DD-69B2-6818-10E2-E7671365CC12}"/>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8" name="Google Shape;780;p2">
                <a:extLst>
                  <a:ext uri="{FF2B5EF4-FFF2-40B4-BE49-F238E27FC236}">
                    <a16:creationId xmlns:a16="http://schemas.microsoft.com/office/drawing/2014/main" id="{65D67236-615A-5E01-9E24-0F3C91BF44E5}"/>
                  </a:ext>
                </a:extLst>
              </p:cNvPr>
              <p:cNvSpPr/>
              <p:nvPr/>
            </p:nvSpPr>
            <p:spPr>
              <a:xfrm>
                <a:off x="1511951"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5" name="Google Shape;781;p2">
              <a:extLst>
                <a:ext uri="{FF2B5EF4-FFF2-40B4-BE49-F238E27FC236}">
                  <a16:creationId xmlns:a16="http://schemas.microsoft.com/office/drawing/2014/main" id="{1EFEA5F2-A8AC-B007-905D-AC22A91F1E6B}"/>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20" name="TextBox 19">
            <a:extLst>
              <a:ext uri="{FF2B5EF4-FFF2-40B4-BE49-F238E27FC236}">
                <a16:creationId xmlns:a16="http://schemas.microsoft.com/office/drawing/2014/main" id="{233B5640-C031-7534-8782-4553C884B954}"/>
              </a:ext>
            </a:extLst>
          </p:cNvPr>
          <p:cNvSpPr txBox="1"/>
          <p:nvPr/>
        </p:nvSpPr>
        <p:spPr>
          <a:xfrm>
            <a:off x="1303264" y="4334869"/>
            <a:ext cx="4971213" cy="1323439"/>
          </a:xfrm>
          <a:prstGeom prst="rect">
            <a:avLst/>
          </a:prstGeom>
          <a:noFill/>
        </p:spPr>
        <p:txBody>
          <a:bodyPr wrap="square">
            <a:spAutoFit/>
          </a:bodyPr>
          <a:lstStyle/>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import { BrowserRouter as Router } from 'react-router-dom’; </a:t>
            </a:r>
          </a:p>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ReactDOM.render( &lt;Router&gt; &lt;App or&gt; &lt;orRouter&gt;, document.getElementById('root') );</a:t>
            </a:r>
            <a:endParaRPr lang="en-IN" sz="1600" dirty="0">
              <a:solidFill>
                <a:schemeClr val="tx1">
                  <a:lumMod val="75000"/>
                  <a:lumOff val="25000"/>
                </a:schemeClr>
              </a:solidFill>
              <a:latin typeface="Courier New" panose="02070309020205020404" pitchFamily="49" charset="0"/>
              <a:cs typeface="Courier New" panose="02070309020205020404" pitchFamily="49" charset="0"/>
            </a:endParaRPr>
          </a:p>
        </p:txBody>
      </p:sp>
      <p:grpSp>
        <p:nvGrpSpPr>
          <p:cNvPr id="23" name="Google Shape;776;p2">
            <a:extLst>
              <a:ext uri="{FF2B5EF4-FFF2-40B4-BE49-F238E27FC236}">
                <a16:creationId xmlns:a16="http://schemas.microsoft.com/office/drawing/2014/main" id="{50EA250D-E79B-BE55-3ACA-439300B1D4E3}"/>
              </a:ext>
            </a:extLst>
          </p:cNvPr>
          <p:cNvGrpSpPr/>
          <p:nvPr/>
        </p:nvGrpSpPr>
        <p:grpSpPr>
          <a:xfrm>
            <a:off x="8501984" y="3214309"/>
            <a:ext cx="6831680" cy="4577688"/>
            <a:chOff x="9811286" y="3287430"/>
            <a:chExt cx="4732761" cy="3159477"/>
          </a:xfrm>
        </p:grpSpPr>
        <p:grpSp>
          <p:nvGrpSpPr>
            <p:cNvPr id="24" name="Google Shape;777;p2">
              <a:extLst>
                <a:ext uri="{FF2B5EF4-FFF2-40B4-BE49-F238E27FC236}">
                  <a16:creationId xmlns:a16="http://schemas.microsoft.com/office/drawing/2014/main" id="{3C5DF00B-40DB-904F-FFE4-47AA7B77BD44}"/>
                </a:ext>
              </a:extLst>
            </p:cNvPr>
            <p:cNvGrpSpPr/>
            <p:nvPr/>
          </p:nvGrpSpPr>
          <p:grpSpPr>
            <a:xfrm>
              <a:off x="9811286" y="3287430"/>
              <a:ext cx="4723871" cy="3159477"/>
              <a:chOff x="1510448" y="1899296"/>
              <a:chExt cx="6154877" cy="3851143"/>
            </a:xfrm>
          </p:grpSpPr>
          <p:sp>
            <p:nvSpPr>
              <p:cNvPr id="26" name="Google Shape;778;p2">
                <a:extLst>
                  <a:ext uri="{FF2B5EF4-FFF2-40B4-BE49-F238E27FC236}">
                    <a16:creationId xmlns:a16="http://schemas.microsoft.com/office/drawing/2014/main" id="{D8CC4D39-6AB7-9606-A4C0-4A9443D2A965}"/>
                  </a:ext>
                </a:extLst>
              </p:cNvPr>
              <p:cNvSpPr/>
              <p:nvPr/>
            </p:nvSpPr>
            <p:spPr>
              <a:xfrm>
                <a:off x="1510448" y="2281694"/>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779;p2">
                <a:extLst>
                  <a:ext uri="{FF2B5EF4-FFF2-40B4-BE49-F238E27FC236}">
                    <a16:creationId xmlns:a16="http://schemas.microsoft.com/office/drawing/2014/main" id="{0EF42DF0-EF47-9EDB-F455-3B64537E1266}"/>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28" name="Google Shape;780;p2">
                <a:extLst>
                  <a:ext uri="{FF2B5EF4-FFF2-40B4-BE49-F238E27FC236}">
                    <a16:creationId xmlns:a16="http://schemas.microsoft.com/office/drawing/2014/main" id="{CE4FB592-4AE9-8C7F-D8A2-CA2967568D7D}"/>
                  </a:ext>
                </a:extLst>
              </p:cNvPr>
              <p:cNvSpPr/>
              <p:nvPr/>
            </p:nvSpPr>
            <p:spPr>
              <a:xfrm>
                <a:off x="1512025"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25" name="Google Shape;781;p2">
              <a:extLst>
                <a:ext uri="{FF2B5EF4-FFF2-40B4-BE49-F238E27FC236}">
                  <a16:creationId xmlns:a16="http://schemas.microsoft.com/office/drawing/2014/main" id="{337B8E88-1DD0-7C24-736B-747EF885027A}"/>
                </a:ext>
              </a:extLst>
            </p:cNvPr>
            <p:cNvSpPr txBox="1"/>
            <p:nvPr/>
          </p:nvSpPr>
          <p:spPr>
            <a:xfrm>
              <a:off x="9821389"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30" name="TextBox 29">
            <a:extLst>
              <a:ext uri="{FF2B5EF4-FFF2-40B4-BE49-F238E27FC236}">
                <a16:creationId xmlns:a16="http://schemas.microsoft.com/office/drawing/2014/main" id="{DA588FEC-E61F-46B3-B008-55B513D93053}"/>
              </a:ext>
            </a:extLst>
          </p:cNvPr>
          <p:cNvSpPr txBox="1"/>
          <p:nvPr/>
        </p:nvSpPr>
        <p:spPr>
          <a:xfrm>
            <a:off x="8870459" y="4327108"/>
            <a:ext cx="6109312" cy="2800767"/>
          </a:xfrm>
          <a:prstGeom prst="rect">
            <a:avLst/>
          </a:prstGeom>
          <a:noFill/>
        </p:spPr>
        <p:txBody>
          <a:bodyPr wrap="square" rtlCol="0">
            <a:spAutoFit/>
          </a:bodyPr>
          <a:lstStyle/>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import { Route } from 'react-router-dom’;</a:t>
            </a:r>
          </a:p>
          <a:p>
            <a:endPar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endParaRPr>
          </a:p>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o</a:t>
            </a:r>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const App = () =&gt; { </a:t>
            </a:r>
          </a:p>
          <a:p>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return (</a:t>
            </a:r>
          </a:p>
          <a:p>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 &lt;div&gt;</a:t>
            </a:r>
          </a:p>
          <a:p>
            <a:r>
              <a:rPr lang="en-US" sz="1600" dirty="0">
                <a:solidFill>
                  <a:schemeClr val="tx1">
                    <a:lumMod val="75000"/>
                    <a:lumOff val="25000"/>
                  </a:schemeClr>
                </a:solidFill>
                <a:latin typeface="Courier New" panose="02070309020205020404" pitchFamily="49" charset="0"/>
                <a:cs typeface="Courier New" panose="02070309020205020404" pitchFamily="49" charset="0"/>
              </a:rPr>
              <a:t> </a:t>
            </a:r>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&lt;Route path="or" exact component={Home}or&gt;                         &lt;Route path="orabout" component={About}or&gt; </a:t>
            </a:r>
          </a:p>
          <a:p>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{or*Add more routes as needed *or} </a:t>
            </a:r>
          </a:p>
          <a:p>
            <a:r>
              <a:rPr lang="en-US" sz="1600" b="0" i="0" dirty="0">
                <a:solidFill>
                  <a:schemeClr val="tx1">
                    <a:lumMod val="75000"/>
                    <a:lumOff val="25000"/>
                  </a:schemeClr>
                </a:solidFill>
                <a:effectLst/>
                <a:latin typeface="Courier New" panose="02070309020205020404" pitchFamily="49" charset="0"/>
                <a:cs typeface="Courier New" panose="02070309020205020404" pitchFamily="49" charset="0"/>
              </a:rPr>
              <a:t>&lt;ordiv&gt;</a:t>
            </a:r>
            <a:endPar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endParaRPr>
          </a:p>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 );</a:t>
            </a:r>
          </a:p>
          <a:p>
            <a:r>
              <a:rPr lang="en-IN" sz="1600" b="0" i="0" dirty="0">
                <a:solidFill>
                  <a:schemeClr val="tx1">
                    <a:lumMod val="75000"/>
                    <a:lumOff val="25000"/>
                  </a:schemeClr>
                </a:solidFill>
                <a:effectLst/>
                <a:latin typeface="Courier New" panose="02070309020205020404" pitchFamily="49" charset="0"/>
                <a:cs typeface="Courier New" panose="02070309020205020404" pitchFamily="49" charset="0"/>
              </a:rPr>
              <a:t> };</a:t>
            </a:r>
            <a:endParaRPr lang="en-IN"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49" name="Rectangle: Rounded Corners 48">
            <a:extLst>
              <a:ext uri="{FF2B5EF4-FFF2-40B4-BE49-F238E27FC236}">
                <a16:creationId xmlns:a16="http://schemas.microsoft.com/office/drawing/2014/main" id="{9B186768-54BF-E105-3505-D0FB34721A12}"/>
              </a:ext>
            </a:extLst>
          </p:cNvPr>
          <p:cNvSpPr/>
          <p:nvPr/>
        </p:nvSpPr>
        <p:spPr>
          <a:xfrm>
            <a:off x="1303264" y="1547813"/>
            <a:ext cx="6185232" cy="132168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 Router component</a:t>
            </a: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Wrap your application with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BrowserRouter</a:t>
            </a:r>
            <a:r>
              <a:rPr lang="en-US" sz="1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0" name="Rectangle: Rounded Corners 49">
            <a:extLst>
              <a:ext uri="{FF2B5EF4-FFF2-40B4-BE49-F238E27FC236}">
                <a16:creationId xmlns:a16="http://schemas.microsoft.com/office/drawing/2014/main" id="{E6EC7F40-F27D-D4EE-6F2B-B423C5DA9A19}"/>
              </a:ext>
            </a:extLst>
          </p:cNvPr>
          <p:cNvSpPr/>
          <p:nvPr/>
        </p:nvSpPr>
        <p:spPr>
          <a:xfrm>
            <a:off x="9050443" y="1547813"/>
            <a:ext cx="5691260" cy="132679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3: Route component</a:t>
            </a: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Use the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Route</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component to define</a:t>
            </a: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routes in your application</a:t>
            </a:r>
          </a:p>
        </p:txBody>
      </p:sp>
    </p:spTree>
    <p:custDataLst>
      <p:tags r:id="rId1"/>
    </p:custDataLst>
    <p:extLst>
      <p:ext uri="{BB962C8B-B14F-4D97-AF65-F5344CB8AC3E}">
        <p14:creationId xmlns:p14="http://schemas.microsoft.com/office/powerpoint/2010/main" val="233973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86401-1336-CC40-9BD7-1058E0A84BCE}"/>
              </a:ext>
            </a:extLst>
          </p:cNvPr>
          <p:cNvSpPr>
            <a:spLocks noGrp="1"/>
          </p:cNvSpPr>
          <p:nvPr>
            <p:ph type="title"/>
          </p:nvPr>
        </p:nvSpPr>
        <p:spPr/>
        <p:txBody>
          <a:bodyPr/>
          <a:lstStyle/>
          <a:p>
            <a:r>
              <a:rPr lang="en-IN" dirty="0"/>
              <a:t>Setting Up React Router</a:t>
            </a:r>
          </a:p>
        </p:txBody>
      </p:sp>
      <p:grpSp>
        <p:nvGrpSpPr>
          <p:cNvPr id="12" name="Google Shape;776;p2">
            <a:extLst>
              <a:ext uri="{FF2B5EF4-FFF2-40B4-BE49-F238E27FC236}">
                <a16:creationId xmlns:a16="http://schemas.microsoft.com/office/drawing/2014/main" id="{03C317F3-D54E-7285-C8F7-43B9AAC9767D}"/>
              </a:ext>
            </a:extLst>
          </p:cNvPr>
          <p:cNvGrpSpPr/>
          <p:nvPr/>
        </p:nvGrpSpPr>
        <p:grpSpPr>
          <a:xfrm>
            <a:off x="1217680" y="3263273"/>
            <a:ext cx="6453518" cy="4663196"/>
            <a:chOff x="9811286" y="3287428"/>
            <a:chExt cx="4732794" cy="3159477"/>
          </a:xfrm>
        </p:grpSpPr>
        <p:grpSp>
          <p:nvGrpSpPr>
            <p:cNvPr id="13" name="Google Shape;777;p2">
              <a:extLst>
                <a:ext uri="{FF2B5EF4-FFF2-40B4-BE49-F238E27FC236}">
                  <a16:creationId xmlns:a16="http://schemas.microsoft.com/office/drawing/2014/main" id="{B2B621B8-852A-8589-E65E-2029117A3F6B}"/>
                </a:ext>
              </a:extLst>
            </p:cNvPr>
            <p:cNvGrpSpPr/>
            <p:nvPr/>
          </p:nvGrpSpPr>
          <p:grpSpPr>
            <a:xfrm>
              <a:off x="9811286" y="3287428"/>
              <a:ext cx="4732794" cy="3159477"/>
              <a:chOff x="1510448" y="1899296"/>
              <a:chExt cx="6166502" cy="3851143"/>
            </a:xfrm>
          </p:grpSpPr>
          <p:sp>
            <p:nvSpPr>
              <p:cNvPr id="15" name="Google Shape;778;p2">
                <a:extLst>
                  <a:ext uri="{FF2B5EF4-FFF2-40B4-BE49-F238E27FC236}">
                    <a16:creationId xmlns:a16="http://schemas.microsoft.com/office/drawing/2014/main" id="{305DA1EF-7D18-5E35-23DB-3A278CA82724}"/>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779;p2">
                <a:extLst>
                  <a:ext uri="{FF2B5EF4-FFF2-40B4-BE49-F238E27FC236}">
                    <a16:creationId xmlns:a16="http://schemas.microsoft.com/office/drawing/2014/main" id="{11B157EA-F28F-39BD-7118-0719A9689DC8}"/>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7" name="Google Shape;780;p2">
                <a:extLst>
                  <a:ext uri="{FF2B5EF4-FFF2-40B4-BE49-F238E27FC236}">
                    <a16:creationId xmlns:a16="http://schemas.microsoft.com/office/drawing/2014/main" id="{CDC20FB4-6B05-4001-3790-4641EAA1E45C}"/>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4" name="Google Shape;781;p2">
              <a:extLst>
                <a:ext uri="{FF2B5EF4-FFF2-40B4-BE49-F238E27FC236}">
                  <a16:creationId xmlns:a16="http://schemas.microsoft.com/office/drawing/2014/main" id="{47AC5BEE-D578-3935-178C-E21C604DC236}"/>
                </a:ext>
              </a:extLst>
            </p:cNvPr>
            <p:cNvSpPr txBox="1"/>
            <p:nvPr/>
          </p:nvSpPr>
          <p:spPr>
            <a:xfrm>
              <a:off x="9821419" y="4024562"/>
              <a:ext cx="4722658" cy="21144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import { Link } from 'react-router-dom';</a:t>
              </a:r>
            </a:p>
            <a:p>
              <a:pPr marL="0" marR="0" lvl="0" indent="0" algn="l" rtl="0">
                <a:lnSpc>
                  <a:spcPct val="100000"/>
                </a:lnSpc>
                <a:spcBef>
                  <a:spcPts val="0"/>
                </a:spcBef>
                <a:spcAft>
                  <a:spcPts val="0"/>
                </a:spcAft>
                <a:buClr>
                  <a:srgbClr val="000000"/>
                </a:buClr>
                <a:buSzPts val="2200"/>
                <a:buFont typeface="Arial"/>
                <a:buNone/>
              </a:pPr>
              <a:endParaRPr lang="en-US"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const Navigation = () =&gt; {</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return (</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&lt;nav&gt;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&lt;Link to="or"&gt;Home&lt;orLink&gt;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&lt;Link to="orabout"&gt;About&lt;orLink&gt;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{or* Add more navigation links as needed *or}</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&lt;ornav&gt;</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2200"/>
                <a:buFont typeface="Arial"/>
                <a:buNone/>
              </a:pPr>
              <a:r>
                <a:rPr lang="en-US" sz="1600" b="0" i="0" u="none" strike="noStrike" cap="none" dirty="0">
                  <a:solidFill>
                    <a:schemeClr val="tx1">
                      <a:lumMod val="75000"/>
                      <a:lumOff val="25000"/>
                    </a:schemeClr>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2200"/>
                <a:buFont typeface="Arial"/>
                <a:buNone/>
              </a:pPr>
              <a:endParaRPr sz="1600" b="0" i="0" u="none" strike="noStrike" cap="none" dirty="0">
                <a:solidFill>
                  <a:schemeClr val="tx1">
                    <a:lumMod val="75000"/>
                    <a:lumOff val="25000"/>
                  </a:schemeClr>
                </a:solidFill>
                <a:latin typeface="Courier New"/>
                <a:ea typeface="Courier New"/>
                <a:cs typeface="Courier New"/>
                <a:sym typeface="Courier New"/>
              </a:endParaRPr>
            </a:p>
          </p:txBody>
        </p:sp>
      </p:grpSp>
      <p:sp>
        <p:nvSpPr>
          <p:cNvPr id="18" name="Rectangle: Rounded Corners 17">
            <a:extLst>
              <a:ext uri="{FF2B5EF4-FFF2-40B4-BE49-F238E27FC236}">
                <a16:creationId xmlns:a16="http://schemas.microsoft.com/office/drawing/2014/main" id="{B1AB0805-2A40-F396-4B3F-90C04D8C69B9}"/>
              </a:ext>
            </a:extLst>
          </p:cNvPr>
          <p:cNvSpPr/>
          <p:nvPr/>
        </p:nvSpPr>
        <p:spPr>
          <a:xfrm>
            <a:off x="1319837" y="1551058"/>
            <a:ext cx="6249198" cy="1306442"/>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Step 4: Link component</a:t>
            </a:r>
            <a:endParaRPr lang="en-US" sz="2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ct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Utilize the </a:t>
            </a: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Link</a:t>
            </a: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component for navigation</a:t>
            </a:r>
          </a:p>
        </p:txBody>
      </p:sp>
      <p:sp>
        <p:nvSpPr>
          <p:cNvPr id="20" name="Brandline_LVC">
            <a:extLst>
              <a:ext uri="{FF2B5EF4-FFF2-40B4-BE49-F238E27FC236}">
                <a16:creationId xmlns:a16="http://schemas.microsoft.com/office/drawing/2014/main" id="{B632CDE2-131D-7712-2C0C-177B268A9A67}"/>
              </a:ext>
            </a:extLst>
          </p:cNvPr>
          <p:cNvSpPr/>
          <p:nvPr/>
        </p:nvSpPr>
        <p:spPr>
          <a:xfrm>
            <a:off x="5511800" y="816324"/>
            <a:ext cx="5250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9F32B19A-9229-D81C-6780-EC6CE245A8B0}"/>
              </a:ext>
            </a:extLst>
          </p:cNvPr>
          <p:cNvSpPr/>
          <p:nvPr/>
        </p:nvSpPr>
        <p:spPr>
          <a:xfrm>
            <a:off x="8677476" y="1551058"/>
            <a:ext cx="6249198" cy="1306442"/>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dirty="0">
                <a:solidFill>
                  <a:schemeClr val="tx1">
                    <a:lumMod val="75000"/>
                    <a:lumOff val="25000"/>
                  </a:schemeClr>
                </a:solidFill>
              </a:rPr>
              <a:t>Step 5: Switch component (optional)</a:t>
            </a:r>
          </a:p>
          <a:p>
            <a:pPr algn="ctr"/>
            <a:r>
              <a:rPr lang="en-IN" sz="2200" dirty="0">
                <a:solidFill>
                  <a:schemeClr val="tx1">
                    <a:lumMod val="75000"/>
                    <a:lumOff val="25000"/>
                  </a:schemeClr>
                </a:solidFill>
              </a:rPr>
              <a:t>Use the </a:t>
            </a:r>
            <a:r>
              <a:rPr lang="en-IN" sz="2200" b="1" dirty="0">
                <a:solidFill>
                  <a:schemeClr val="tx1">
                    <a:lumMod val="75000"/>
                    <a:lumOff val="25000"/>
                  </a:schemeClr>
                </a:solidFill>
              </a:rPr>
              <a:t>switch</a:t>
            </a:r>
            <a:r>
              <a:rPr lang="en-IN" sz="2200" dirty="0">
                <a:solidFill>
                  <a:schemeClr val="tx1">
                    <a:lumMod val="75000"/>
                    <a:lumOff val="25000"/>
                  </a:schemeClr>
                </a:solidFill>
              </a:rPr>
              <a:t> component to render only the first matching route</a:t>
            </a:r>
          </a:p>
        </p:txBody>
      </p:sp>
      <p:grpSp>
        <p:nvGrpSpPr>
          <p:cNvPr id="24" name="Google Shape;776;p2">
            <a:extLst>
              <a:ext uri="{FF2B5EF4-FFF2-40B4-BE49-F238E27FC236}">
                <a16:creationId xmlns:a16="http://schemas.microsoft.com/office/drawing/2014/main" id="{43096528-83C1-AAB1-F6E0-6D9CD8633309}"/>
              </a:ext>
            </a:extLst>
          </p:cNvPr>
          <p:cNvGrpSpPr/>
          <p:nvPr/>
        </p:nvGrpSpPr>
        <p:grpSpPr>
          <a:xfrm>
            <a:off x="8617876" y="3263271"/>
            <a:ext cx="6461535" cy="4663193"/>
            <a:chOff x="9805407" y="3287428"/>
            <a:chExt cx="4738674" cy="3159477"/>
          </a:xfrm>
        </p:grpSpPr>
        <p:grpSp>
          <p:nvGrpSpPr>
            <p:cNvPr id="25" name="Google Shape;777;p2">
              <a:extLst>
                <a:ext uri="{FF2B5EF4-FFF2-40B4-BE49-F238E27FC236}">
                  <a16:creationId xmlns:a16="http://schemas.microsoft.com/office/drawing/2014/main" id="{5DB833F1-BEB4-FB15-9897-198CF5FD54EF}"/>
                </a:ext>
              </a:extLst>
            </p:cNvPr>
            <p:cNvGrpSpPr/>
            <p:nvPr/>
          </p:nvGrpSpPr>
          <p:grpSpPr>
            <a:xfrm>
              <a:off x="9811286" y="3287428"/>
              <a:ext cx="4732795" cy="3159477"/>
              <a:chOff x="1510448" y="1899296"/>
              <a:chExt cx="6166502" cy="3851143"/>
            </a:xfrm>
          </p:grpSpPr>
          <p:sp>
            <p:nvSpPr>
              <p:cNvPr id="27" name="Google Shape;778;p2">
                <a:extLst>
                  <a:ext uri="{FF2B5EF4-FFF2-40B4-BE49-F238E27FC236}">
                    <a16:creationId xmlns:a16="http://schemas.microsoft.com/office/drawing/2014/main" id="{47E3D63A-24C6-A027-07CE-AA71EF62001A}"/>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779;p2">
                <a:extLst>
                  <a:ext uri="{FF2B5EF4-FFF2-40B4-BE49-F238E27FC236}">
                    <a16:creationId xmlns:a16="http://schemas.microsoft.com/office/drawing/2014/main" id="{42102D63-B0A4-604D-A53B-57AE9DE787D0}"/>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29" name="Google Shape;780;p2">
                <a:extLst>
                  <a:ext uri="{FF2B5EF4-FFF2-40B4-BE49-F238E27FC236}">
                    <a16:creationId xmlns:a16="http://schemas.microsoft.com/office/drawing/2014/main" id="{513D6F5A-9DFC-CF7C-5BB5-8CF99F0A7F9C}"/>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26" name="Google Shape;781;p2">
              <a:extLst>
                <a:ext uri="{FF2B5EF4-FFF2-40B4-BE49-F238E27FC236}">
                  <a16:creationId xmlns:a16="http://schemas.microsoft.com/office/drawing/2014/main" id="{C2DB113B-C45C-75EF-CB10-1BD0BD0748FA}"/>
                </a:ext>
              </a:extLst>
            </p:cNvPr>
            <p:cNvSpPr txBox="1"/>
            <p:nvPr/>
          </p:nvSpPr>
          <p:spPr>
            <a:xfrm>
              <a:off x="9805407" y="3876217"/>
              <a:ext cx="4670370" cy="25648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import { Switch, Route } from 'react-router-dom';</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const App = () =&gt; {</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return (</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&lt;div&gt;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&lt;Switch&gt;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&lt;Route path="or" exact component={Home} or&gt;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&lt;Route path="orabout" component={About} or&gt;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&lt;Route path="orcontact" component={Contact} or&gt;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&lt;orSwitch&gt;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&lt;ordiv&gt;</a:t>
              </a:r>
              <a:endParaRPr lang="en-IN" sz="1600" b="0" i="0" u="none" strike="noStrike" cap="none" dirty="0">
                <a:solidFill>
                  <a:schemeClr val="tx1">
                    <a:lumMod val="75000"/>
                    <a:lumOff val="25000"/>
                  </a:schemeClr>
                </a:solidFill>
                <a:latin typeface="Courier New"/>
                <a:ea typeface="Courier New"/>
                <a:cs typeface="Courier New"/>
              </a:endParaRPr>
            </a:p>
            <a:p>
              <a:pPr>
                <a:buClr>
                  <a:srgbClr val="000000"/>
                </a:buClr>
                <a:buSzPts val="2200"/>
              </a:pPr>
              <a:r>
                <a:rPr lang="en-IN" sz="1600" dirty="0">
                  <a:solidFill>
                    <a:schemeClr val="tx1">
                      <a:lumMod val="75000"/>
                      <a:lumOff val="25000"/>
                    </a:schemeClr>
                  </a:solidFill>
                  <a:latin typeface="Courier New"/>
                  <a:ea typeface="Courier New"/>
                  <a:cs typeface="Courier New"/>
                  <a:sym typeface="Courier New"/>
                </a:rPr>
                <a:t> </a:t>
              </a:r>
              <a:r>
                <a:rPr lang="en-IN" sz="1600" b="0" i="0" u="none" strike="noStrike" cap="none" dirty="0">
                  <a:solidFill>
                    <a:schemeClr val="tx1">
                      <a:lumMod val="75000"/>
                      <a:lumOff val="25000"/>
                    </a:schemeClr>
                  </a:solidFill>
                  <a:latin typeface="Courier New"/>
                  <a:ea typeface="Courier New"/>
                  <a:cs typeface="Courier New"/>
                  <a:sym typeface="Courier New"/>
                </a:rPr>
                <a:t> </a:t>
              </a:r>
              <a:r>
                <a:rPr lang="en-IN" sz="1600" dirty="0">
                  <a:solidFill>
                    <a:schemeClr val="tx1">
                      <a:lumMod val="75000"/>
                      <a:lumOff val="25000"/>
                    </a:schemeClr>
                  </a:solidFill>
                  <a:latin typeface="Courier New"/>
                  <a:ea typeface="Courier New"/>
                  <a:cs typeface="Courier New"/>
                  <a:sym typeface="Courier New"/>
                </a:rPr>
                <a:t>);};</a:t>
              </a:r>
              <a:endParaRPr lang="en-IN" sz="1600" b="0" i="0" u="none" strike="noStrike" cap="none" dirty="0">
                <a:solidFill>
                  <a:schemeClr val="tx1">
                    <a:lumMod val="75000"/>
                    <a:lumOff val="25000"/>
                  </a:schemeClr>
                </a:solidFill>
                <a:latin typeface="Courier New"/>
                <a:ea typeface="Courier New"/>
                <a:cs typeface="Courier New"/>
              </a:endParaRPr>
            </a:p>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endParaRPr>
            </a:p>
          </p:txBody>
        </p:sp>
      </p:grpSp>
    </p:spTree>
    <p:custDataLst>
      <p:tags r:id="rId1"/>
    </p:custDataLst>
    <p:extLst>
      <p:ext uri="{BB962C8B-B14F-4D97-AF65-F5344CB8AC3E}">
        <p14:creationId xmlns:p14="http://schemas.microsoft.com/office/powerpoint/2010/main" val="3950236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EFCABE-39E6-02C0-8009-7932402DAFE0}"/>
              </a:ext>
            </a:extLst>
          </p:cNvPr>
          <p:cNvSpPr>
            <a:spLocks noGrp="1"/>
          </p:cNvSpPr>
          <p:nvPr>
            <p:ph type="title"/>
          </p:nvPr>
        </p:nvSpPr>
        <p:spPr/>
        <p:txBody>
          <a:bodyPr/>
          <a:lstStyle/>
          <a:p>
            <a:r>
              <a:rPr lang="en-IN" dirty="0"/>
              <a:t>Setting Up React Router</a:t>
            </a:r>
          </a:p>
        </p:txBody>
      </p:sp>
      <p:sp>
        <p:nvSpPr>
          <p:cNvPr id="6" name="Brandline_LVC">
            <a:extLst>
              <a:ext uri="{FF2B5EF4-FFF2-40B4-BE49-F238E27FC236}">
                <a16:creationId xmlns:a16="http://schemas.microsoft.com/office/drawing/2014/main" id="{18BB10D2-3593-B835-C949-C83B541C211F}"/>
              </a:ext>
            </a:extLst>
          </p:cNvPr>
          <p:cNvSpPr/>
          <p:nvPr/>
        </p:nvSpPr>
        <p:spPr>
          <a:xfrm>
            <a:off x="5511800" y="816324"/>
            <a:ext cx="525073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4F23FDDF-A238-32E0-DFA0-637ED0BE7A1B}"/>
              </a:ext>
            </a:extLst>
          </p:cNvPr>
          <p:cNvSpPr/>
          <p:nvPr/>
        </p:nvSpPr>
        <p:spPr>
          <a:xfrm>
            <a:off x="4988566" y="1561881"/>
            <a:ext cx="6316203" cy="108504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b="1" i="0" dirty="0">
                <a:solidFill>
                  <a:schemeClr val="tx1">
                    <a:lumMod val="75000"/>
                    <a:lumOff val="25000"/>
                  </a:schemeClr>
                </a:solidFill>
                <a:effectLst/>
              </a:rPr>
              <a:t>Step 6: Route parameters</a:t>
            </a:r>
          </a:p>
          <a:p>
            <a:pPr algn="ctr"/>
            <a:r>
              <a:rPr lang="en-US" sz="2200" b="0" i="0" dirty="0">
                <a:solidFill>
                  <a:schemeClr val="tx1">
                    <a:lumMod val="75000"/>
                    <a:lumOff val="25000"/>
                  </a:schemeClr>
                </a:solidFill>
                <a:effectLst/>
              </a:rPr>
              <a:t>For dynamic routes, use route parameters</a:t>
            </a:r>
          </a:p>
          <a:p>
            <a:pPr algn="ctr"/>
            <a:r>
              <a:rPr lang="en-US" sz="2200" b="0" i="0" dirty="0">
                <a:solidFill>
                  <a:schemeClr val="tx1">
                    <a:lumMod val="75000"/>
                    <a:lumOff val="25000"/>
                  </a:schemeClr>
                </a:solidFill>
                <a:effectLst/>
              </a:rPr>
              <a:t>to</a:t>
            </a:r>
            <a:r>
              <a:rPr lang="en-US" sz="2200" dirty="0">
                <a:solidFill>
                  <a:schemeClr val="tx1">
                    <a:lumMod val="75000"/>
                    <a:lumOff val="25000"/>
                  </a:schemeClr>
                </a:solidFill>
              </a:rPr>
              <a:t> </a:t>
            </a:r>
            <a:r>
              <a:rPr lang="en-US" sz="2200" b="0" i="0" dirty="0">
                <a:solidFill>
                  <a:schemeClr val="tx1">
                    <a:lumMod val="75000"/>
                    <a:lumOff val="25000"/>
                  </a:schemeClr>
                </a:solidFill>
                <a:effectLst/>
              </a:rPr>
              <a:t>capture values from the URL.</a:t>
            </a:r>
            <a:endParaRPr lang="en-IN" sz="2200" b="1" i="0" dirty="0">
              <a:solidFill>
                <a:schemeClr val="tx1">
                  <a:lumMod val="75000"/>
                  <a:lumOff val="25000"/>
                </a:schemeClr>
              </a:solidFill>
              <a:effectLst/>
            </a:endParaRPr>
          </a:p>
        </p:txBody>
      </p:sp>
      <p:grpSp>
        <p:nvGrpSpPr>
          <p:cNvPr id="8" name="Google Shape;776;p2">
            <a:extLst>
              <a:ext uri="{FF2B5EF4-FFF2-40B4-BE49-F238E27FC236}">
                <a16:creationId xmlns:a16="http://schemas.microsoft.com/office/drawing/2014/main" id="{BA3892F9-B377-AE86-D45A-66F3479AA32E}"/>
              </a:ext>
            </a:extLst>
          </p:cNvPr>
          <p:cNvGrpSpPr/>
          <p:nvPr/>
        </p:nvGrpSpPr>
        <p:grpSpPr>
          <a:xfrm>
            <a:off x="3698515" y="3170849"/>
            <a:ext cx="8877301" cy="5156829"/>
            <a:chOff x="9811286" y="3287428"/>
            <a:chExt cx="4732792" cy="3159477"/>
          </a:xfrm>
        </p:grpSpPr>
        <p:grpSp>
          <p:nvGrpSpPr>
            <p:cNvPr id="9" name="Google Shape;777;p2">
              <a:extLst>
                <a:ext uri="{FF2B5EF4-FFF2-40B4-BE49-F238E27FC236}">
                  <a16:creationId xmlns:a16="http://schemas.microsoft.com/office/drawing/2014/main" id="{B69652C0-5C08-8523-F97D-541265152ADC}"/>
                </a:ext>
              </a:extLst>
            </p:cNvPr>
            <p:cNvGrpSpPr/>
            <p:nvPr/>
          </p:nvGrpSpPr>
          <p:grpSpPr>
            <a:xfrm>
              <a:off x="9811286" y="3287428"/>
              <a:ext cx="4732792" cy="3159477"/>
              <a:chOff x="1510448" y="1899296"/>
              <a:chExt cx="6166502" cy="3851143"/>
            </a:xfrm>
          </p:grpSpPr>
          <p:sp>
            <p:nvSpPr>
              <p:cNvPr id="11" name="Google Shape;778;p2">
                <a:extLst>
                  <a:ext uri="{FF2B5EF4-FFF2-40B4-BE49-F238E27FC236}">
                    <a16:creationId xmlns:a16="http://schemas.microsoft.com/office/drawing/2014/main" id="{CCAD9B73-145F-F465-0166-2650DBE3B87A}"/>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779;p2">
                <a:extLst>
                  <a:ext uri="{FF2B5EF4-FFF2-40B4-BE49-F238E27FC236}">
                    <a16:creationId xmlns:a16="http://schemas.microsoft.com/office/drawing/2014/main" id="{2CD82D50-D5D4-2AD6-4185-A2498D3810D9}"/>
                  </a:ext>
                </a:extLst>
              </p:cNvPr>
              <p:cNvSpPr/>
              <p:nvPr/>
            </p:nvSpPr>
            <p:spPr>
              <a:xfrm>
                <a:off x="1510448" y="1899296"/>
                <a:ext cx="6153300" cy="640800"/>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3" name="Google Shape;780;p2">
                <a:extLst>
                  <a:ext uri="{FF2B5EF4-FFF2-40B4-BE49-F238E27FC236}">
                    <a16:creationId xmlns:a16="http://schemas.microsoft.com/office/drawing/2014/main" id="{1EF9A51D-9606-4815-05CC-9AC1A51226D4}"/>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0" name="Google Shape;781;p2">
              <a:extLst>
                <a:ext uri="{FF2B5EF4-FFF2-40B4-BE49-F238E27FC236}">
                  <a16:creationId xmlns:a16="http://schemas.microsoft.com/office/drawing/2014/main" id="{0E0A82EE-54CA-AA5C-3FFA-AD4FFA69F0FA}"/>
                </a:ext>
              </a:extLst>
            </p:cNvPr>
            <p:cNvSpPr txBox="1"/>
            <p:nvPr/>
          </p:nvSpPr>
          <p:spPr>
            <a:xfrm>
              <a:off x="9909609" y="3987009"/>
              <a:ext cx="4505979" cy="21685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import { Route } from 'react-router-dom';</a:t>
              </a:r>
            </a:p>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const UserProfile = ({ match }) =&gt;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return &lt;div&gt;User ID: {match.params.id}&lt;ordiv&gt;;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const App = () =&gt;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return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&lt;div&gt;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path="Ruberoid" component={UserProfile} or&gt;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&lt;ordiv&gt;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2200"/>
                <a:buFont typeface="Arial"/>
                <a:buNone/>
              </a:pPr>
              <a:endParaRPr sz="1600" b="0" i="0" u="none" strike="noStrike" cap="none" dirty="0">
                <a:solidFill>
                  <a:schemeClr val="tx1">
                    <a:lumMod val="75000"/>
                    <a:lumOff val="25000"/>
                  </a:schemeClr>
                </a:solidFill>
                <a:latin typeface="Courier New"/>
                <a:ea typeface="Courier New"/>
                <a:cs typeface="Courier New"/>
                <a:sym typeface="Courier New"/>
              </a:endParaRPr>
            </a:p>
          </p:txBody>
        </p:sp>
      </p:grpSp>
    </p:spTree>
    <p:custDataLst>
      <p:tags r:id="rId1"/>
    </p:custDataLst>
    <p:extLst>
      <p:ext uri="{BB962C8B-B14F-4D97-AF65-F5344CB8AC3E}">
        <p14:creationId xmlns:p14="http://schemas.microsoft.com/office/powerpoint/2010/main" val="174548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94BDC-6863-E596-89ED-520CC56D5BEC}"/>
              </a:ext>
            </a:extLst>
          </p:cNvPr>
          <p:cNvSpPr>
            <a:spLocks noGrp="1"/>
          </p:cNvSpPr>
          <p:nvPr>
            <p:ph type="title"/>
          </p:nvPr>
        </p:nvSpPr>
        <p:spPr/>
        <p:txBody>
          <a:bodyPr/>
          <a:lstStyle/>
          <a:p>
            <a:r>
              <a:rPr lang="en-IN" dirty="0"/>
              <a:t>Creating a Simple Route for Different Sections of the App</a:t>
            </a:r>
          </a:p>
        </p:txBody>
      </p:sp>
      <p:sp>
        <p:nvSpPr>
          <p:cNvPr id="8" name="Shape 2452">
            <a:extLst>
              <a:ext uri="{FF2B5EF4-FFF2-40B4-BE49-F238E27FC236}">
                <a16:creationId xmlns:a16="http://schemas.microsoft.com/office/drawing/2014/main" id="{0ED67E32-F35D-0BCC-C00D-6DCBC903E586}"/>
              </a:ext>
            </a:extLst>
          </p:cNvPr>
          <p:cNvSpPr/>
          <p:nvPr/>
        </p:nvSpPr>
        <p:spPr>
          <a:xfrm>
            <a:off x="1788723" y="3564420"/>
            <a:ext cx="3413975" cy="74550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dirty="0">
                <a:solidFill>
                  <a:schemeClr val="tx1">
                    <a:lumMod val="75000"/>
                    <a:lumOff val="25000"/>
                  </a:schemeClr>
                </a:solidFill>
                <a:latin typeface="+mn-lt"/>
              </a:rPr>
              <a:t>Is t</a:t>
            </a:r>
            <a:r>
              <a:rPr lang="en-US" sz="2200" b="0" i="0" dirty="0">
                <a:solidFill>
                  <a:schemeClr val="tx1">
                    <a:lumMod val="75000"/>
                    <a:lumOff val="25000"/>
                  </a:schemeClr>
                </a:solidFill>
                <a:effectLst/>
                <a:latin typeface="+mn-lt"/>
              </a:rPr>
              <a:t>he default landing page of the application</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9" name="Group 8">
            <a:extLst>
              <a:ext uri="{FF2B5EF4-FFF2-40B4-BE49-F238E27FC236}">
                <a16:creationId xmlns:a16="http://schemas.microsoft.com/office/drawing/2014/main" id="{67555D8D-28D9-4CEA-BE82-993102743604}"/>
              </a:ext>
            </a:extLst>
          </p:cNvPr>
          <p:cNvGrpSpPr/>
          <p:nvPr/>
        </p:nvGrpSpPr>
        <p:grpSpPr>
          <a:xfrm>
            <a:off x="2214871" y="2626244"/>
            <a:ext cx="2987827" cy="635547"/>
            <a:chOff x="6851238" y="2591692"/>
            <a:chExt cx="2987827" cy="635547"/>
          </a:xfrm>
        </p:grpSpPr>
        <p:sp>
          <p:nvSpPr>
            <p:cNvPr id="34" name="Shape 2449">
              <a:extLst>
                <a:ext uri="{FF2B5EF4-FFF2-40B4-BE49-F238E27FC236}">
                  <a16:creationId xmlns:a16="http://schemas.microsoft.com/office/drawing/2014/main" id="{B1300A70-A4F2-175F-321E-28F48F8F0ACD}"/>
                </a:ext>
              </a:extLst>
            </p:cNvPr>
            <p:cNvSpPr/>
            <p:nvPr/>
          </p:nvSpPr>
          <p:spPr>
            <a:xfrm>
              <a:off x="6851238" y="2591692"/>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35" name="Shape 2453">
              <a:extLst>
                <a:ext uri="{FF2B5EF4-FFF2-40B4-BE49-F238E27FC236}">
                  <a16:creationId xmlns:a16="http://schemas.microsoft.com/office/drawing/2014/main" id="{77012E0E-C6C7-E971-C809-4E69322BB9E7}"/>
                </a:ext>
              </a:extLst>
            </p:cNvPr>
            <p:cNvSpPr/>
            <p:nvPr/>
          </p:nvSpPr>
          <p:spPr>
            <a:xfrm>
              <a:off x="7403161" y="2708523"/>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Home section</a:t>
              </a:r>
            </a:p>
          </p:txBody>
        </p:sp>
      </p:grpSp>
      <p:sp>
        <p:nvSpPr>
          <p:cNvPr id="10" name="Shape 2457">
            <a:extLst>
              <a:ext uri="{FF2B5EF4-FFF2-40B4-BE49-F238E27FC236}">
                <a16:creationId xmlns:a16="http://schemas.microsoft.com/office/drawing/2014/main" id="{E4ACE8C6-EF79-9621-E736-DFB9650D26BF}"/>
              </a:ext>
            </a:extLst>
          </p:cNvPr>
          <p:cNvSpPr/>
          <p:nvPr/>
        </p:nvSpPr>
        <p:spPr>
          <a:xfrm>
            <a:off x="1788723" y="6222437"/>
            <a:ext cx="3413975" cy="74550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b="0" i="0" dirty="0">
                <a:solidFill>
                  <a:schemeClr val="tx1">
                    <a:lumMod val="75000"/>
                    <a:lumOff val="25000"/>
                  </a:schemeClr>
                </a:solidFill>
                <a:effectLst/>
                <a:latin typeface="+mn-lt"/>
              </a:rPr>
              <a:t>Displays a list of products or services offered</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11" name="Group 10">
            <a:extLst>
              <a:ext uri="{FF2B5EF4-FFF2-40B4-BE49-F238E27FC236}">
                <a16:creationId xmlns:a16="http://schemas.microsoft.com/office/drawing/2014/main" id="{4A1052CA-3E20-4C8A-9E56-AC279C44BEC9}"/>
              </a:ext>
            </a:extLst>
          </p:cNvPr>
          <p:cNvGrpSpPr/>
          <p:nvPr/>
        </p:nvGrpSpPr>
        <p:grpSpPr>
          <a:xfrm>
            <a:off x="2214871" y="5186188"/>
            <a:ext cx="2987827" cy="635547"/>
            <a:chOff x="6851238" y="5151636"/>
            <a:chExt cx="2987827" cy="635547"/>
          </a:xfrm>
        </p:grpSpPr>
        <p:sp>
          <p:nvSpPr>
            <p:cNvPr id="32" name="Shape 2454">
              <a:extLst>
                <a:ext uri="{FF2B5EF4-FFF2-40B4-BE49-F238E27FC236}">
                  <a16:creationId xmlns:a16="http://schemas.microsoft.com/office/drawing/2014/main" id="{2A483724-0346-E181-02C6-5DECB5652403}"/>
                </a:ext>
              </a:extLst>
            </p:cNvPr>
            <p:cNvSpPr/>
            <p:nvPr/>
          </p:nvSpPr>
          <p:spPr>
            <a:xfrm>
              <a:off x="6851238" y="5151636"/>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33" name="Shape 2458">
              <a:extLst>
                <a:ext uri="{FF2B5EF4-FFF2-40B4-BE49-F238E27FC236}">
                  <a16:creationId xmlns:a16="http://schemas.microsoft.com/office/drawing/2014/main" id="{08FBF5FD-BC58-ED3E-2BE8-9853931BFBA6}"/>
                </a:ext>
              </a:extLst>
            </p:cNvPr>
            <p:cNvSpPr/>
            <p:nvPr/>
          </p:nvSpPr>
          <p:spPr>
            <a:xfrm>
              <a:off x="7403161" y="5268467"/>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Production </a:t>
              </a:r>
            </a:p>
          </p:txBody>
        </p:sp>
      </p:grpSp>
      <p:sp>
        <p:nvSpPr>
          <p:cNvPr id="12" name="Shape 2462">
            <a:extLst>
              <a:ext uri="{FF2B5EF4-FFF2-40B4-BE49-F238E27FC236}">
                <a16:creationId xmlns:a16="http://schemas.microsoft.com/office/drawing/2014/main" id="{A4430475-A55B-62E3-D49F-DCA2413FDAEA}"/>
              </a:ext>
            </a:extLst>
          </p:cNvPr>
          <p:cNvSpPr/>
          <p:nvPr/>
        </p:nvSpPr>
        <p:spPr>
          <a:xfrm>
            <a:off x="6613796" y="3521312"/>
            <a:ext cx="3573394" cy="1084058"/>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b="0" i="0" dirty="0">
                <a:solidFill>
                  <a:schemeClr val="tx1">
                    <a:lumMod val="75000"/>
                    <a:lumOff val="25000"/>
                  </a:schemeClr>
                </a:solidFill>
                <a:effectLst/>
                <a:latin typeface="+mn-lt"/>
              </a:rPr>
              <a:t>Has </a:t>
            </a:r>
            <a:r>
              <a:rPr lang="en-US" sz="2200" dirty="0">
                <a:solidFill>
                  <a:schemeClr val="tx1">
                    <a:lumMod val="75000"/>
                    <a:lumOff val="25000"/>
                  </a:schemeClr>
                </a:solidFill>
                <a:latin typeface="+mn-lt"/>
              </a:rPr>
              <a:t>i</a:t>
            </a:r>
            <a:r>
              <a:rPr lang="en-US" sz="2200" b="0" i="0" dirty="0">
                <a:solidFill>
                  <a:schemeClr val="tx1">
                    <a:lumMod val="75000"/>
                    <a:lumOff val="25000"/>
                  </a:schemeClr>
                </a:solidFill>
                <a:effectLst/>
                <a:latin typeface="+mn-lt"/>
              </a:rPr>
              <a:t>nformation about the application or the team behind it</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13" name="Group 12">
            <a:extLst>
              <a:ext uri="{FF2B5EF4-FFF2-40B4-BE49-F238E27FC236}">
                <a16:creationId xmlns:a16="http://schemas.microsoft.com/office/drawing/2014/main" id="{7AA22F37-19EB-4C04-8651-0C7E3957BA9E}"/>
              </a:ext>
            </a:extLst>
          </p:cNvPr>
          <p:cNvGrpSpPr/>
          <p:nvPr/>
        </p:nvGrpSpPr>
        <p:grpSpPr>
          <a:xfrm>
            <a:off x="6943576" y="2626244"/>
            <a:ext cx="2987827" cy="635547"/>
            <a:chOff x="11192017" y="2591692"/>
            <a:chExt cx="2987827" cy="635547"/>
          </a:xfrm>
        </p:grpSpPr>
        <p:sp>
          <p:nvSpPr>
            <p:cNvPr id="30" name="Shape 2459">
              <a:extLst>
                <a:ext uri="{FF2B5EF4-FFF2-40B4-BE49-F238E27FC236}">
                  <a16:creationId xmlns:a16="http://schemas.microsoft.com/office/drawing/2014/main" id="{8A767363-32DF-AC40-9E44-4638B124D223}"/>
                </a:ext>
              </a:extLst>
            </p:cNvPr>
            <p:cNvSpPr/>
            <p:nvPr/>
          </p:nvSpPr>
          <p:spPr>
            <a:xfrm>
              <a:off x="11192017" y="2591692"/>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31" name="Shape 2463">
              <a:extLst>
                <a:ext uri="{FF2B5EF4-FFF2-40B4-BE49-F238E27FC236}">
                  <a16:creationId xmlns:a16="http://schemas.microsoft.com/office/drawing/2014/main" id="{99B46591-8BDD-D0AC-681B-3801849D5CAF}"/>
                </a:ext>
              </a:extLst>
            </p:cNvPr>
            <p:cNvSpPr/>
            <p:nvPr/>
          </p:nvSpPr>
          <p:spPr>
            <a:xfrm>
              <a:off x="11743940" y="2708523"/>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About section</a:t>
              </a:r>
            </a:p>
          </p:txBody>
        </p:sp>
      </p:grpSp>
      <p:sp>
        <p:nvSpPr>
          <p:cNvPr id="14" name="Shape 2467">
            <a:extLst>
              <a:ext uri="{FF2B5EF4-FFF2-40B4-BE49-F238E27FC236}">
                <a16:creationId xmlns:a16="http://schemas.microsoft.com/office/drawing/2014/main" id="{B0F5177F-E04B-1A37-EBDA-95672E7F1BA9}"/>
              </a:ext>
            </a:extLst>
          </p:cNvPr>
          <p:cNvSpPr/>
          <p:nvPr/>
        </p:nvSpPr>
        <p:spPr>
          <a:xfrm>
            <a:off x="6613796" y="6222437"/>
            <a:ext cx="3851725" cy="1084058"/>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b="0" i="0" dirty="0">
                <a:solidFill>
                  <a:schemeClr val="tx1">
                    <a:lumMod val="75000"/>
                    <a:lumOff val="25000"/>
                  </a:schemeClr>
                </a:solidFill>
                <a:effectLst/>
                <a:latin typeface="+mn-lt"/>
              </a:rPr>
              <a:t>Shows detailed information about a specific product based on its ID</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15" name="Group 14">
            <a:extLst>
              <a:ext uri="{FF2B5EF4-FFF2-40B4-BE49-F238E27FC236}">
                <a16:creationId xmlns:a16="http://schemas.microsoft.com/office/drawing/2014/main" id="{CEC5BF8C-F6BB-4A25-803E-7237A6C02003}"/>
              </a:ext>
            </a:extLst>
          </p:cNvPr>
          <p:cNvGrpSpPr/>
          <p:nvPr/>
        </p:nvGrpSpPr>
        <p:grpSpPr>
          <a:xfrm>
            <a:off x="7054412" y="5186188"/>
            <a:ext cx="2987827" cy="635547"/>
            <a:chOff x="11192017" y="5151636"/>
            <a:chExt cx="2987827" cy="635547"/>
          </a:xfrm>
        </p:grpSpPr>
        <p:sp>
          <p:nvSpPr>
            <p:cNvPr id="28" name="Shape 2464">
              <a:extLst>
                <a:ext uri="{FF2B5EF4-FFF2-40B4-BE49-F238E27FC236}">
                  <a16:creationId xmlns:a16="http://schemas.microsoft.com/office/drawing/2014/main" id="{71698F7F-AA0C-5DA3-A463-BFE7D36B5078}"/>
                </a:ext>
              </a:extLst>
            </p:cNvPr>
            <p:cNvSpPr/>
            <p:nvPr/>
          </p:nvSpPr>
          <p:spPr>
            <a:xfrm>
              <a:off x="11192017" y="5151636"/>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29" name="Shape 2468">
              <a:extLst>
                <a:ext uri="{FF2B5EF4-FFF2-40B4-BE49-F238E27FC236}">
                  <a16:creationId xmlns:a16="http://schemas.microsoft.com/office/drawing/2014/main" id="{90CFD21D-D9F5-87AB-A975-F212757F9875}"/>
                </a:ext>
              </a:extLst>
            </p:cNvPr>
            <p:cNvSpPr/>
            <p:nvPr/>
          </p:nvSpPr>
          <p:spPr>
            <a:xfrm>
              <a:off x="11743940" y="5268467"/>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Product details</a:t>
              </a:r>
            </a:p>
          </p:txBody>
        </p:sp>
      </p:grpSp>
      <p:grpSp>
        <p:nvGrpSpPr>
          <p:cNvPr id="16" name="Group 15">
            <a:extLst>
              <a:ext uri="{FF2B5EF4-FFF2-40B4-BE49-F238E27FC236}">
                <a16:creationId xmlns:a16="http://schemas.microsoft.com/office/drawing/2014/main" id="{3FC6A38E-A6AE-4393-8484-1495C9126D1B}"/>
              </a:ext>
            </a:extLst>
          </p:cNvPr>
          <p:cNvGrpSpPr/>
          <p:nvPr/>
        </p:nvGrpSpPr>
        <p:grpSpPr>
          <a:xfrm>
            <a:off x="6444670" y="4877184"/>
            <a:ext cx="1553172" cy="943430"/>
            <a:chOff x="10582275" y="4842632"/>
            <a:chExt cx="1553172" cy="943430"/>
          </a:xfrm>
        </p:grpSpPr>
        <p:sp>
          <p:nvSpPr>
            <p:cNvPr id="26" name="Shape 2465">
              <a:extLst>
                <a:ext uri="{FF2B5EF4-FFF2-40B4-BE49-F238E27FC236}">
                  <a16:creationId xmlns:a16="http://schemas.microsoft.com/office/drawing/2014/main" id="{593B3F51-DF14-181F-4CCC-E689BC0800DE}"/>
                </a:ext>
              </a:extLst>
            </p:cNvPr>
            <p:cNvSpPr/>
            <p:nvPr/>
          </p:nvSpPr>
          <p:spPr>
            <a:xfrm rot="5400000">
              <a:off x="10582275" y="4842632"/>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27" name="Shape 2466">
              <a:extLst>
                <a:ext uri="{FF2B5EF4-FFF2-40B4-BE49-F238E27FC236}">
                  <a16:creationId xmlns:a16="http://schemas.microsoft.com/office/drawing/2014/main" id="{EBFD342E-1F20-1481-306F-15AA36F3911C}"/>
                </a:ext>
              </a:extLst>
            </p:cNvPr>
            <p:cNvSpPr/>
            <p:nvPr/>
          </p:nvSpPr>
          <p:spPr>
            <a:xfrm>
              <a:off x="10747962" y="5188180"/>
              <a:ext cx="1387485"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a:t>
              </a: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5</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7" name="Group 16">
            <a:extLst>
              <a:ext uri="{FF2B5EF4-FFF2-40B4-BE49-F238E27FC236}">
                <a16:creationId xmlns:a16="http://schemas.microsoft.com/office/drawing/2014/main" id="{710323CA-F0D8-48A0-A6F5-716BB1320B71}"/>
              </a:ext>
            </a:extLst>
          </p:cNvPr>
          <p:cNvGrpSpPr/>
          <p:nvPr/>
        </p:nvGrpSpPr>
        <p:grpSpPr>
          <a:xfrm>
            <a:off x="1605129" y="2317240"/>
            <a:ext cx="1619906" cy="943430"/>
            <a:chOff x="6241496" y="2282688"/>
            <a:chExt cx="1619906" cy="943430"/>
          </a:xfrm>
        </p:grpSpPr>
        <p:sp>
          <p:nvSpPr>
            <p:cNvPr id="24" name="Shape 2450">
              <a:extLst>
                <a:ext uri="{FF2B5EF4-FFF2-40B4-BE49-F238E27FC236}">
                  <a16:creationId xmlns:a16="http://schemas.microsoft.com/office/drawing/2014/main" id="{8318111E-93EF-EA00-D5FF-3003A9DC9C69}"/>
                </a:ext>
              </a:extLst>
            </p:cNvPr>
            <p:cNvSpPr/>
            <p:nvPr/>
          </p:nvSpPr>
          <p:spPr>
            <a:xfrm rot="5400000">
              <a:off x="6241496" y="2282688"/>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25" name="Shape 2451">
              <a:extLst>
                <a:ext uri="{FF2B5EF4-FFF2-40B4-BE49-F238E27FC236}">
                  <a16:creationId xmlns:a16="http://schemas.microsoft.com/office/drawing/2014/main" id="{296DCE5C-FA30-54D9-E1B5-82D67E44E686}"/>
                </a:ext>
              </a:extLst>
            </p:cNvPr>
            <p:cNvSpPr/>
            <p:nvPr/>
          </p:nvSpPr>
          <p:spPr>
            <a:xfrm>
              <a:off x="6473918" y="2596131"/>
              <a:ext cx="1387484"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01</a:t>
              </a:r>
            </a:p>
          </p:txBody>
        </p:sp>
      </p:grpSp>
      <p:grpSp>
        <p:nvGrpSpPr>
          <p:cNvPr id="18" name="Group 17">
            <a:extLst>
              <a:ext uri="{FF2B5EF4-FFF2-40B4-BE49-F238E27FC236}">
                <a16:creationId xmlns:a16="http://schemas.microsoft.com/office/drawing/2014/main" id="{96A63C35-67F5-41B6-882F-2F5FFA93D7C4}"/>
              </a:ext>
            </a:extLst>
          </p:cNvPr>
          <p:cNvGrpSpPr/>
          <p:nvPr/>
        </p:nvGrpSpPr>
        <p:grpSpPr>
          <a:xfrm>
            <a:off x="1605129" y="4877184"/>
            <a:ext cx="1645362" cy="943430"/>
            <a:chOff x="6241496" y="4842632"/>
            <a:chExt cx="1645362" cy="943430"/>
          </a:xfrm>
        </p:grpSpPr>
        <p:sp>
          <p:nvSpPr>
            <p:cNvPr id="22" name="Shape 2455">
              <a:extLst>
                <a:ext uri="{FF2B5EF4-FFF2-40B4-BE49-F238E27FC236}">
                  <a16:creationId xmlns:a16="http://schemas.microsoft.com/office/drawing/2014/main" id="{19C765C0-BB27-332D-9510-7350E566AE74}"/>
                </a:ext>
              </a:extLst>
            </p:cNvPr>
            <p:cNvSpPr/>
            <p:nvPr/>
          </p:nvSpPr>
          <p:spPr>
            <a:xfrm rot="5400000">
              <a:off x="6241496" y="4842632"/>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23" name="Shape 2456">
              <a:extLst>
                <a:ext uri="{FF2B5EF4-FFF2-40B4-BE49-F238E27FC236}">
                  <a16:creationId xmlns:a16="http://schemas.microsoft.com/office/drawing/2014/main" id="{8C7226DF-B5AF-F6B6-41EB-8FFB84706784}"/>
                </a:ext>
              </a:extLst>
            </p:cNvPr>
            <p:cNvSpPr/>
            <p:nvPr/>
          </p:nvSpPr>
          <p:spPr>
            <a:xfrm>
              <a:off x="6499374" y="5182904"/>
              <a:ext cx="1387484"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a:t>
              </a: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4</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19" name="Group 18">
            <a:extLst>
              <a:ext uri="{FF2B5EF4-FFF2-40B4-BE49-F238E27FC236}">
                <a16:creationId xmlns:a16="http://schemas.microsoft.com/office/drawing/2014/main" id="{3524B47D-6609-4CB6-85F2-5A81A745FB2B}"/>
              </a:ext>
            </a:extLst>
          </p:cNvPr>
          <p:cNvGrpSpPr/>
          <p:nvPr/>
        </p:nvGrpSpPr>
        <p:grpSpPr>
          <a:xfrm>
            <a:off x="6333834" y="2317240"/>
            <a:ext cx="1645363" cy="943430"/>
            <a:chOff x="10582275" y="2282688"/>
            <a:chExt cx="1645363" cy="943430"/>
          </a:xfrm>
        </p:grpSpPr>
        <p:sp>
          <p:nvSpPr>
            <p:cNvPr id="20" name="Shape 2460">
              <a:extLst>
                <a:ext uri="{FF2B5EF4-FFF2-40B4-BE49-F238E27FC236}">
                  <a16:creationId xmlns:a16="http://schemas.microsoft.com/office/drawing/2014/main" id="{911FF970-EB2D-0DD0-7B03-87A2152493A0}"/>
                </a:ext>
              </a:extLst>
            </p:cNvPr>
            <p:cNvSpPr/>
            <p:nvPr/>
          </p:nvSpPr>
          <p:spPr>
            <a:xfrm rot="5400000">
              <a:off x="10582275" y="2282688"/>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21" name="Shape 2461">
              <a:extLst>
                <a:ext uri="{FF2B5EF4-FFF2-40B4-BE49-F238E27FC236}">
                  <a16:creationId xmlns:a16="http://schemas.microsoft.com/office/drawing/2014/main" id="{0FBF7324-E209-DF5E-3652-B1A36601B75F}"/>
                </a:ext>
              </a:extLst>
            </p:cNvPr>
            <p:cNvSpPr/>
            <p:nvPr/>
          </p:nvSpPr>
          <p:spPr>
            <a:xfrm>
              <a:off x="10840153" y="2620990"/>
              <a:ext cx="1387485"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a:t>
              </a: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2</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36" name="Shape 2452">
            <a:extLst>
              <a:ext uri="{FF2B5EF4-FFF2-40B4-BE49-F238E27FC236}">
                <a16:creationId xmlns:a16="http://schemas.microsoft.com/office/drawing/2014/main" id="{234ABB3F-EF78-7AF8-2264-E45AE1D29F5B}"/>
              </a:ext>
            </a:extLst>
          </p:cNvPr>
          <p:cNvSpPr/>
          <p:nvPr/>
        </p:nvSpPr>
        <p:spPr>
          <a:xfrm>
            <a:off x="11341368" y="3583797"/>
            <a:ext cx="4081466" cy="745504"/>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dirty="0">
                <a:solidFill>
                  <a:schemeClr val="tx1">
                    <a:lumMod val="75000"/>
                    <a:lumOff val="25000"/>
                  </a:schemeClr>
                </a:solidFill>
                <a:latin typeface="+mn-lt"/>
              </a:rPr>
              <a:t>Is a</a:t>
            </a:r>
            <a:r>
              <a:rPr lang="en-US" sz="2200" b="0" i="0" dirty="0">
                <a:solidFill>
                  <a:schemeClr val="tx1">
                    <a:lumMod val="75000"/>
                    <a:lumOff val="25000"/>
                  </a:schemeClr>
                </a:solidFill>
                <a:effectLst/>
                <a:latin typeface="+mn-lt"/>
              </a:rPr>
              <a:t> page with contact information or a contact form</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37" name="Group 36">
            <a:extLst>
              <a:ext uri="{FF2B5EF4-FFF2-40B4-BE49-F238E27FC236}">
                <a16:creationId xmlns:a16="http://schemas.microsoft.com/office/drawing/2014/main" id="{67555D8D-28D9-4CEA-BE82-993102743604}"/>
              </a:ext>
            </a:extLst>
          </p:cNvPr>
          <p:cNvGrpSpPr/>
          <p:nvPr/>
        </p:nvGrpSpPr>
        <p:grpSpPr>
          <a:xfrm>
            <a:off x="11672743" y="2653953"/>
            <a:ext cx="2987827" cy="635547"/>
            <a:chOff x="6851238" y="2591692"/>
            <a:chExt cx="2987827" cy="635547"/>
          </a:xfrm>
        </p:grpSpPr>
        <p:sp>
          <p:nvSpPr>
            <p:cNvPr id="48" name="Shape 2449">
              <a:extLst>
                <a:ext uri="{FF2B5EF4-FFF2-40B4-BE49-F238E27FC236}">
                  <a16:creationId xmlns:a16="http://schemas.microsoft.com/office/drawing/2014/main" id="{B84BECAF-967E-4C55-33AA-73335A55848A}"/>
                </a:ext>
              </a:extLst>
            </p:cNvPr>
            <p:cNvSpPr/>
            <p:nvPr/>
          </p:nvSpPr>
          <p:spPr>
            <a:xfrm>
              <a:off x="6851238" y="2591692"/>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49" name="Shape 2453">
              <a:extLst>
                <a:ext uri="{FF2B5EF4-FFF2-40B4-BE49-F238E27FC236}">
                  <a16:creationId xmlns:a16="http://schemas.microsoft.com/office/drawing/2014/main" id="{7B04AB84-91B7-B163-5789-62EF9159782F}"/>
                </a:ext>
              </a:extLst>
            </p:cNvPr>
            <p:cNvSpPr/>
            <p:nvPr/>
          </p:nvSpPr>
          <p:spPr>
            <a:xfrm>
              <a:off x="7403161" y="2708523"/>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Contact section</a:t>
              </a:r>
            </a:p>
          </p:txBody>
        </p:sp>
      </p:grpSp>
      <p:sp>
        <p:nvSpPr>
          <p:cNvPr id="38" name="Shape 2457">
            <a:extLst>
              <a:ext uri="{FF2B5EF4-FFF2-40B4-BE49-F238E27FC236}">
                <a16:creationId xmlns:a16="http://schemas.microsoft.com/office/drawing/2014/main" id="{F04B51C9-2AE4-CC8C-D940-276D17B2DEEE}"/>
              </a:ext>
            </a:extLst>
          </p:cNvPr>
          <p:cNvSpPr/>
          <p:nvPr/>
        </p:nvSpPr>
        <p:spPr>
          <a:xfrm>
            <a:off x="11341368" y="6270275"/>
            <a:ext cx="3851725" cy="1084058"/>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33867" tIns="33867" rIns="33867" bIns="33867">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US" sz="2200" b="0" i="0" dirty="0">
                <a:solidFill>
                  <a:schemeClr val="tx1">
                    <a:lumMod val="75000"/>
                    <a:lumOff val="25000"/>
                  </a:schemeClr>
                </a:solidFill>
                <a:effectLst/>
                <a:latin typeface="+mn-lt"/>
              </a:rPr>
              <a:t>Renders when none of the specified routes match, indicating a page not found</a:t>
            </a:r>
            <a:endParaRPr sz="2200" dirty="0">
              <a:solidFill>
                <a:schemeClr val="tx1">
                  <a:lumMod val="75000"/>
                  <a:lumOff val="25000"/>
                </a:schemeClr>
              </a:solidFill>
              <a:latin typeface="+mn-lt"/>
              <a:ea typeface="Open Sans" panose="020B0604020202020204" charset="0"/>
              <a:cs typeface="Open Sans" panose="020B0604020202020204" charset="0"/>
              <a:sym typeface="Oswald "/>
            </a:endParaRPr>
          </a:p>
        </p:txBody>
      </p:sp>
      <p:grpSp>
        <p:nvGrpSpPr>
          <p:cNvPr id="39" name="Group 38">
            <a:extLst>
              <a:ext uri="{FF2B5EF4-FFF2-40B4-BE49-F238E27FC236}">
                <a16:creationId xmlns:a16="http://schemas.microsoft.com/office/drawing/2014/main" id="{4A1052CA-3E20-4C8A-9E56-AC279C44BEC9}"/>
              </a:ext>
            </a:extLst>
          </p:cNvPr>
          <p:cNvGrpSpPr/>
          <p:nvPr/>
        </p:nvGrpSpPr>
        <p:grpSpPr>
          <a:xfrm>
            <a:off x="11672743" y="5213897"/>
            <a:ext cx="2987827" cy="635547"/>
            <a:chOff x="6851238" y="5151636"/>
            <a:chExt cx="2987827" cy="635547"/>
          </a:xfrm>
        </p:grpSpPr>
        <p:sp>
          <p:nvSpPr>
            <p:cNvPr id="46" name="Shape 2454">
              <a:extLst>
                <a:ext uri="{FF2B5EF4-FFF2-40B4-BE49-F238E27FC236}">
                  <a16:creationId xmlns:a16="http://schemas.microsoft.com/office/drawing/2014/main" id="{B140ED2C-1133-E60B-E45B-DA67512A2AA4}"/>
                </a:ext>
              </a:extLst>
            </p:cNvPr>
            <p:cNvSpPr/>
            <p:nvPr/>
          </p:nvSpPr>
          <p:spPr>
            <a:xfrm>
              <a:off x="6851238" y="5151636"/>
              <a:ext cx="2987827" cy="635547"/>
            </a:xfrm>
            <a:prstGeom prst="roundRect">
              <a:avLst>
                <a:gd name="adj" fmla="val 48772"/>
              </a:avLst>
            </a:prstGeom>
            <a:solidFill>
              <a:srgbClr val="516681"/>
            </a:solidFill>
            <a:ln w="12700">
              <a:miter lim="400000"/>
            </a:ln>
          </p:spPr>
          <p:txBody>
            <a:bodyPr lIns="25400" tIns="25400" rIns="25400" bIns="2540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133" dirty="0">
                <a:solidFill>
                  <a:srgbClr val="FFFFFF"/>
                </a:solidFill>
                <a:latin typeface="Helvetica Light"/>
                <a:sym typeface="Helvetica Light"/>
              </a:endParaRPr>
            </a:p>
          </p:txBody>
        </p:sp>
        <p:sp>
          <p:nvSpPr>
            <p:cNvPr id="47" name="Shape 2458">
              <a:extLst>
                <a:ext uri="{FF2B5EF4-FFF2-40B4-BE49-F238E27FC236}">
                  <a16:creationId xmlns:a16="http://schemas.microsoft.com/office/drawing/2014/main" id="{69B677F5-99C2-6824-1A7F-DD5CE6C429C0}"/>
                </a:ext>
              </a:extLst>
            </p:cNvPr>
            <p:cNvSpPr/>
            <p:nvPr/>
          </p:nvSpPr>
          <p:spPr>
            <a:xfrm>
              <a:off x="7403161" y="5268467"/>
              <a:ext cx="2227313"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lang="en-IN" sz="2200" dirty="0">
                  <a:solidFill>
                    <a:schemeClr val="bg1"/>
                  </a:solidFill>
                  <a:latin typeface="Open Sans Semibold" panose="020B0604020202020204" charset="0"/>
                  <a:ea typeface="Open Sans Semibold" panose="020B0604020202020204" charset="0"/>
                  <a:cs typeface="Open Sans Semibold" panose="020B0604020202020204" charset="0"/>
                  <a:sym typeface="Oswald "/>
                </a:rPr>
                <a:t>404 not found</a:t>
              </a:r>
            </a:p>
          </p:txBody>
        </p:sp>
      </p:grpSp>
      <p:grpSp>
        <p:nvGrpSpPr>
          <p:cNvPr id="40" name="Group 39">
            <a:extLst>
              <a:ext uri="{FF2B5EF4-FFF2-40B4-BE49-F238E27FC236}">
                <a16:creationId xmlns:a16="http://schemas.microsoft.com/office/drawing/2014/main" id="{710323CA-F0D8-48A0-A6F5-716BB1320B71}"/>
              </a:ext>
            </a:extLst>
          </p:cNvPr>
          <p:cNvGrpSpPr/>
          <p:nvPr/>
        </p:nvGrpSpPr>
        <p:grpSpPr>
          <a:xfrm>
            <a:off x="11063001" y="2344949"/>
            <a:ext cx="1677513" cy="943430"/>
            <a:chOff x="6241496" y="2282688"/>
            <a:chExt cx="1677513" cy="943430"/>
          </a:xfrm>
        </p:grpSpPr>
        <p:sp>
          <p:nvSpPr>
            <p:cNvPr id="44" name="Shape 2450">
              <a:extLst>
                <a:ext uri="{FF2B5EF4-FFF2-40B4-BE49-F238E27FC236}">
                  <a16:creationId xmlns:a16="http://schemas.microsoft.com/office/drawing/2014/main" id="{5834860F-B3B9-0D8F-529D-94B9333D4C54}"/>
                </a:ext>
              </a:extLst>
            </p:cNvPr>
            <p:cNvSpPr/>
            <p:nvPr/>
          </p:nvSpPr>
          <p:spPr>
            <a:xfrm rot="5400000">
              <a:off x="6241496" y="2282688"/>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45" name="Shape 2451">
              <a:extLst>
                <a:ext uri="{FF2B5EF4-FFF2-40B4-BE49-F238E27FC236}">
                  <a16:creationId xmlns:a16="http://schemas.microsoft.com/office/drawing/2014/main" id="{748771D1-B821-7BCD-D5E7-9D5399DBF0BF}"/>
                </a:ext>
              </a:extLst>
            </p:cNvPr>
            <p:cNvSpPr/>
            <p:nvPr/>
          </p:nvSpPr>
          <p:spPr>
            <a:xfrm>
              <a:off x="6531525" y="2594732"/>
              <a:ext cx="1387484"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a:t>
              </a: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3</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41" name="Group 40">
            <a:extLst>
              <a:ext uri="{FF2B5EF4-FFF2-40B4-BE49-F238E27FC236}">
                <a16:creationId xmlns:a16="http://schemas.microsoft.com/office/drawing/2014/main" id="{96A63C35-67F5-41B6-882F-2F5FFA93D7C4}"/>
              </a:ext>
            </a:extLst>
          </p:cNvPr>
          <p:cNvGrpSpPr/>
          <p:nvPr/>
        </p:nvGrpSpPr>
        <p:grpSpPr>
          <a:xfrm>
            <a:off x="11063001" y="4904893"/>
            <a:ext cx="1646816" cy="943430"/>
            <a:chOff x="6241496" y="4842632"/>
            <a:chExt cx="1646816" cy="943430"/>
          </a:xfrm>
        </p:grpSpPr>
        <p:sp>
          <p:nvSpPr>
            <p:cNvPr id="42" name="Shape 2455">
              <a:extLst>
                <a:ext uri="{FF2B5EF4-FFF2-40B4-BE49-F238E27FC236}">
                  <a16:creationId xmlns:a16="http://schemas.microsoft.com/office/drawing/2014/main" id="{DE8E82BA-1EE3-F45B-C319-D1F1205A2A48}"/>
                </a:ext>
              </a:extLst>
            </p:cNvPr>
            <p:cNvSpPr/>
            <p:nvPr/>
          </p:nvSpPr>
          <p:spPr>
            <a:xfrm rot="5400000">
              <a:off x="6241496" y="4842632"/>
              <a:ext cx="943430" cy="94343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4400" y="0"/>
                    <a:pt x="18000" y="0"/>
                    <a:pt x="21600" y="0"/>
                  </a:cubicBezTo>
                  <a:cubicBezTo>
                    <a:pt x="21600" y="3600"/>
                    <a:pt x="21600" y="7200"/>
                    <a:pt x="21600" y="10800"/>
                  </a:cubicBezTo>
                  <a:cubicBezTo>
                    <a:pt x="21600" y="16765"/>
                    <a:pt x="16765" y="21600"/>
                    <a:pt x="10800" y="21600"/>
                  </a:cubicBezTo>
                  <a:cubicBezTo>
                    <a:pt x="4835" y="21600"/>
                    <a:pt x="0" y="16765"/>
                    <a:pt x="0" y="10800"/>
                  </a:cubicBezTo>
                  <a:close/>
                </a:path>
              </a:pathLst>
            </a:custGeom>
            <a:solidFill>
              <a:srgbClr val="10B899"/>
            </a:solidFill>
            <a:ln w="12700">
              <a:miter lim="400000"/>
            </a:ln>
          </p:spPr>
          <p:txBody>
            <a:bodyPr lIns="30479" rIns="30479"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550361" hangingPunct="0">
                <a:buClrTx/>
                <a:defRPr sz="3200" cap="none">
                  <a:solidFill>
                    <a:srgbClr val="FFFFFF"/>
                  </a:solidFill>
                  <a:latin typeface="+mn-lt"/>
                  <a:ea typeface="+mn-ea"/>
                  <a:cs typeface="+mn-cs"/>
                  <a:sym typeface="Helvetica Light"/>
                </a:defRPr>
              </a:pPr>
              <a:endParaRPr sz="2200" dirty="0">
                <a:solidFill>
                  <a:srgbClr val="FFFFFF"/>
                </a:solidFill>
                <a:latin typeface="Open Sans Semibold" panose="020B0706030804020204" pitchFamily="34" charset="0"/>
                <a:ea typeface="Open Sans Semibold" panose="020B0706030804020204" pitchFamily="34" charset="0"/>
                <a:cs typeface="Open Sans Semibold" panose="020B0706030804020204" pitchFamily="34" charset="0"/>
                <a:sym typeface="Helvetica Light"/>
              </a:endParaRPr>
            </a:p>
          </p:txBody>
        </p:sp>
        <p:sp>
          <p:nvSpPr>
            <p:cNvPr id="43" name="Shape 2456">
              <a:extLst>
                <a:ext uri="{FF2B5EF4-FFF2-40B4-BE49-F238E27FC236}">
                  <a16:creationId xmlns:a16="http://schemas.microsoft.com/office/drawing/2014/main" id="{E4AE97DE-566C-3E69-5E55-53798B092987}"/>
                </a:ext>
              </a:extLst>
            </p:cNvPr>
            <p:cNvSpPr/>
            <p:nvPr/>
          </p:nvSpPr>
          <p:spPr>
            <a:xfrm>
              <a:off x="6500828" y="5150515"/>
              <a:ext cx="1387484" cy="406950"/>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lIns="33867" tIns="33867" rIns="33867" bIns="33867"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550361" hangingPunct="0">
                <a:buClrTx/>
              </a:pPr>
              <a:r>
                <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0</a:t>
              </a:r>
              <a:r>
                <a:rPr lang="en-IN"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6</a:t>
              </a:r>
              <a:endParaRPr sz="22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3" name="Brandline_LVC">
            <a:extLst>
              <a:ext uri="{FF2B5EF4-FFF2-40B4-BE49-F238E27FC236}">
                <a16:creationId xmlns:a16="http://schemas.microsoft.com/office/drawing/2014/main" id="{A3BBAC4D-35EE-A20F-CA50-05B30FEE5340}"/>
              </a:ext>
            </a:extLst>
          </p:cNvPr>
          <p:cNvSpPr/>
          <p:nvPr/>
        </p:nvSpPr>
        <p:spPr>
          <a:xfrm>
            <a:off x="1841500" y="816324"/>
            <a:ext cx="1256919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51808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DD3BA2-245F-AA3E-E3FC-7172DB49B48E}"/>
              </a:ext>
            </a:extLst>
          </p:cNvPr>
          <p:cNvSpPr>
            <a:spLocks noGrp="1"/>
          </p:cNvSpPr>
          <p:nvPr>
            <p:ph type="title"/>
          </p:nvPr>
        </p:nvSpPr>
        <p:spPr/>
        <p:txBody>
          <a:bodyPr/>
          <a:lstStyle/>
          <a:p>
            <a:r>
              <a:rPr lang="en-IN" dirty="0">
                <a:latin typeface="+mj-lt"/>
              </a:rPr>
              <a:t>Example: </a:t>
            </a:r>
            <a:r>
              <a:rPr lang="en-US" dirty="0">
                <a:solidFill>
                  <a:srgbClr val="374151"/>
                </a:solidFill>
                <a:latin typeface="+mj-lt"/>
              </a:rPr>
              <a:t>S</a:t>
            </a:r>
            <a:r>
              <a:rPr lang="en-US" i="0" dirty="0">
                <a:solidFill>
                  <a:srgbClr val="374151"/>
                </a:solidFill>
                <a:effectLst/>
                <a:latin typeface="+mj-lt"/>
              </a:rPr>
              <a:t>et of Routes</a:t>
            </a:r>
            <a:endParaRPr lang="en-IN" dirty="0">
              <a:latin typeface="+mj-lt"/>
            </a:endParaRPr>
          </a:p>
        </p:txBody>
      </p:sp>
      <p:sp>
        <p:nvSpPr>
          <p:cNvPr id="7" name="Rectangle: Rounded Corners 6">
            <a:extLst>
              <a:ext uri="{FF2B5EF4-FFF2-40B4-BE49-F238E27FC236}">
                <a16:creationId xmlns:a16="http://schemas.microsoft.com/office/drawing/2014/main" id="{4410747C-90F5-1568-C5D4-E756BB737995}"/>
              </a:ext>
            </a:extLst>
          </p:cNvPr>
          <p:cNvSpPr/>
          <p:nvPr/>
        </p:nvSpPr>
        <p:spPr>
          <a:xfrm>
            <a:off x="4013495" y="1356613"/>
            <a:ext cx="8229011" cy="7974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Here is the code representation of </a:t>
            </a:r>
            <a:r>
              <a:rPr lang="en-US" sz="2200" b="0" i="0" dirty="0">
                <a:solidFill>
                  <a:schemeClr val="tx1">
                    <a:lumMod val="75000"/>
                    <a:lumOff val="25000"/>
                  </a:schemeClr>
                </a:solidFill>
                <a:effectLst/>
              </a:rPr>
              <a:t>simple routes:</a:t>
            </a:r>
            <a:endParaRPr lang="en-IN" sz="2200" dirty="0">
              <a:solidFill>
                <a:schemeClr val="tx1">
                  <a:lumMod val="75000"/>
                  <a:lumOff val="25000"/>
                </a:schemeClr>
              </a:solidFill>
            </a:endParaRPr>
          </a:p>
        </p:txBody>
      </p:sp>
      <p:grpSp>
        <p:nvGrpSpPr>
          <p:cNvPr id="5" name="Group 4">
            <a:extLst>
              <a:ext uri="{FF2B5EF4-FFF2-40B4-BE49-F238E27FC236}">
                <a16:creationId xmlns:a16="http://schemas.microsoft.com/office/drawing/2014/main" id="{ECE539CB-0A95-0C4E-7093-235D96D24971}"/>
              </a:ext>
            </a:extLst>
          </p:cNvPr>
          <p:cNvGrpSpPr/>
          <p:nvPr/>
        </p:nvGrpSpPr>
        <p:grpSpPr>
          <a:xfrm>
            <a:off x="3442724" y="2646570"/>
            <a:ext cx="9347073" cy="5491081"/>
            <a:chOff x="3442724" y="2646570"/>
            <a:chExt cx="9347073" cy="5491081"/>
          </a:xfrm>
        </p:grpSpPr>
        <p:sp>
          <p:nvSpPr>
            <p:cNvPr id="11" name="Google Shape;778;p2">
              <a:extLst>
                <a:ext uri="{FF2B5EF4-FFF2-40B4-BE49-F238E27FC236}">
                  <a16:creationId xmlns:a16="http://schemas.microsoft.com/office/drawing/2014/main" id="{C0BE2A12-FAAD-16B0-4BC5-646AC19DF5E0}"/>
                </a:ext>
              </a:extLst>
            </p:cNvPr>
            <p:cNvSpPr/>
            <p:nvPr/>
          </p:nvSpPr>
          <p:spPr>
            <a:xfrm>
              <a:off x="3443453" y="2810859"/>
              <a:ext cx="9306701" cy="5127796"/>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lang="en-IN" sz="1600"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import { BrowserRouter as Router, Route, Switch } from 'react-router-dom';</a:t>
              </a:r>
            </a:p>
            <a:p>
              <a:pPr marL="0" marR="0" lvl="0" indent="0" algn="l" rtl="0">
                <a:lnSpc>
                  <a:spcPct val="100000"/>
                </a:lnSpc>
                <a:spcBef>
                  <a:spcPts val="0"/>
                </a:spcBef>
                <a:spcAft>
                  <a:spcPts val="0"/>
                </a:spcAft>
                <a:buClr>
                  <a:srgbClr val="000000"/>
                </a:buClr>
                <a:buSzPts val="2200"/>
                <a:buFont typeface="Arial"/>
                <a:buNone/>
              </a:pPr>
              <a:endParaRPr lang="en-IN" sz="1600" b="0" i="0" u="none" strike="noStrike" cap="none" dirty="0">
                <a:solidFill>
                  <a:schemeClr val="tx1">
                    <a:lumMod val="75000"/>
                    <a:lumOff val="25000"/>
                  </a:schemeClr>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const App = () =&gt;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return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&lt;Router&gt;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&lt;Switch&gt;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 exact component={Home}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path="/about" component={About}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path="/contact" component={Contact}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path="/products" exact component={Products}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path="/products/:id" component={ProductDetails}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 component={NotFound} /&gt;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&lt;/Switch&gt;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&lt;/Router&gt;</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  );</a:t>
              </a:r>
            </a:p>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chemeClr val="tx1">
                      <a:lumMod val="75000"/>
                      <a:lumOff val="25000"/>
                    </a:schemeClr>
                  </a:solidFill>
                  <a:latin typeface="Courier New"/>
                  <a:ea typeface="Courier New"/>
                  <a:cs typeface="Courier New"/>
                  <a:sym typeface="Courier New"/>
                </a:rPr>
                <a:t>};</a:t>
              </a:r>
            </a:p>
            <a:p>
              <a:pPr marL="0" marR="0" lvl="0" indent="0" algn="l" rtl="0">
                <a:lnSpc>
                  <a:spcPct val="100000"/>
                </a:lnSpc>
                <a:spcBef>
                  <a:spcPts val="0"/>
                </a:spcBef>
                <a:spcAft>
                  <a:spcPts val="0"/>
                </a:spcAft>
                <a:buClr>
                  <a:srgbClr val="000000"/>
                </a:buClr>
                <a:buSzPts val="1400"/>
                <a:buFont typeface="Arial"/>
                <a:buNone/>
              </a:pPr>
              <a:endParaRPr lang="en-IN" sz="1600" b="1" i="0" u="none" strike="noStrike" cap="none" dirty="0">
                <a:solidFill>
                  <a:srgbClr val="000000"/>
                </a:solidFill>
                <a:latin typeface="Arial"/>
                <a:ea typeface="Arial"/>
                <a:cs typeface="Arial"/>
                <a:sym typeface="Arial"/>
              </a:endParaRPr>
            </a:p>
          </p:txBody>
        </p:sp>
        <p:sp>
          <p:nvSpPr>
            <p:cNvPr id="12" name="Google Shape;779;p2">
              <a:extLst>
                <a:ext uri="{FF2B5EF4-FFF2-40B4-BE49-F238E27FC236}">
                  <a16:creationId xmlns:a16="http://schemas.microsoft.com/office/drawing/2014/main" id="{59E1638E-FF45-D67D-FF1E-F5F91BE413EE}"/>
                </a:ext>
              </a:extLst>
            </p:cNvPr>
            <p:cNvSpPr/>
            <p:nvPr/>
          </p:nvSpPr>
          <p:spPr>
            <a:xfrm>
              <a:off x="3443453" y="2646570"/>
              <a:ext cx="9346344" cy="674876"/>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3" name="Google Shape;780;p2">
              <a:extLst>
                <a:ext uri="{FF2B5EF4-FFF2-40B4-BE49-F238E27FC236}">
                  <a16:creationId xmlns:a16="http://schemas.microsoft.com/office/drawing/2014/main" id="{258E5FA4-8920-4AFD-AA7A-B70164E17032}"/>
                </a:ext>
              </a:extLst>
            </p:cNvPr>
            <p:cNvSpPr/>
            <p:nvPr/>
          </p:nvSpPr>
          <p:spPr>
            <a:xfrm>
              <a:off x="3442724" y="7916996"/>
              <a:ext cx="9346344" cy="220655"/>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3" name="Brandline_LVC">
            <a:extLst>
              <a:ext uri="{FF2B5EF4-FFF2-40B4-BE49-F238E27FC236}">
                <a16:creationId xmlns:a16="http://schemas.microsoft.com/office/drawing/2014/main" id="{D8FCF4C8-BE70-CF63-C682-D34764F2FC47}"/>
              </a:ext>
            </a:extLst>
          </p:cNvPr>
          <p:cNvSpPr/>
          <p:nvPr/>
        </p:nvSpPr>
        <p:spPr>
          <a:xfrm>
            <a:off x="5486400" y="816324"/>
            <a:ext cx="5280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57353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5B9DF3-59E9-5EC0-BA2A-9892500E1C33}"/>
              </a:ext>
            </a:extLst>
          </p:cNvPr>
          <p:cNvSpPr>
            <a:spLocks noGrp="1"/>
          </p:cNvSpPr>
          <p:nvPr>
            <p:ph type="body" idx="10"/>
          </p:nvPr>
        </p:nvSpPr>
        <p:spPr>
          <a:xfrm>
            <a:off x="0" y="4114800"/>
            <a:ext cx="16256001" cy="914400"/>
          </a:xfrm>
        </p:spPr>
        <p:txBody>
          <a:bodyPr/>
          <a:lstStyle/>
          <a:p>
            <a:r>
              <a:rPr lang="en-US" dirty="0"/>
              <a:t>Advanced features of React Router 6</a:t>
            </a:r>
            <a:endParaRPr lang="en-IN" dirty="0"/>
          </a:p>
        </p:txBody>
      </p:sp>
    </p:spTree>
    <p:custDataLst>
      <p:tags r:id="rId1"/>
    </p:custDataLst>
    <p:extLst>
      <p:ext uri="{BB962C8B-B14F-4D97-AF65-F5344CB8AC3E}">
        <p14:creationId xmlns:p14="http://schemas.microsoft.com/office/powerpoint/2010/main" val="1956289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27533-D0EF-65A7-4509-05D3024983FF}"/>
              </a:ext>
            </a:extLst>
          </p:cNvPr>
          <p:cNvSpPr>
            <a:spLocks noGrp="1"/>
          </p:cNvSpPr>
          <p:nvPr>
            <p:ph type="title"/>
          </p:nvPr>
        </p:nvSpPr>
        <p:spPr/>
        <p:txBody>
          <a:bodyPr/>
          <a:lstStyle/>
          <a:p>
            <a:r>
              <a:rPr lang="en-IN" dirty="0"/>
              <a:t>Data Fetchers: Overview</a:t>
            </a:r>
          </a:p>
        </p:txBody>
      </p:sp>
      <p:sp>
        <p:nvSpPr>
          <p:cNvPr id="6" name="Brandline_LVC">
            <a:extLst>
              <a:ext uri="{FF2B5EF4-FFF2-40B4-BE49-F238E27FC236}">
                <a16:creationId xmlns:a16="http://schemas.microsoft.com/office/drawing/2014/main" id="{F23D4E7D-AE0A-6289-CAAB-762D650227CC}"/>
              </a:ext>
            </a:extLst>
          </p:cNvPr>
          <p:cNvSpPr/>
          <p:nvPr/>
        </p:nvSpPr>
        <p:spPr>
          <a:xfrm>
            <a:off x="5283200" y="816324"/>
            <a:ext cx="569428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5E3F2AD1-C987-08F7-ACC9-90623198ABE7}"/>
              </a:ext>
            </a:extLst>
          </p:cNvPr>
          <p:cNvSpPr/>
          <p:nvPr/>
        </p:nvSpPr>
        <p:spPr>
          <a:xfrm>
            <a:off x="861256" y="1547813"/>
            <a:ext cx="14825784" cy="99500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rgbClr val="434343"/>
                </a:solidFill>
                <a:effectLst/>
                <a:latin typeface="Open Sans" panose="020B0606030504020204" pitchFamily="34" charset="0"/>
                <a:ea typeface="Open Sans" panose="020B0606030504020204" pitchFamily="34" charset="0"/>
                <a:cs typeface="Open Sans" panose="020B0606030504020204" pitchFamily="34" charset="0"/>
              </a:rPr>
              <a:t>They facilitate interaction with route actions and loaders, preserving standard benefits such as error handling and race condition management without triggering browser navigation.</a:t>
            </a:r>
            <a:endParaRPr lang="en-IN" sz="22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B307224D-A6B2-925E-736F-362106F6AC28}"/>
              </a:ext>
            </a:extLst>
          </p:cNvPr>
          <p:cNvSpPr txBox="1"/>
          <p:nvPr/>
        </p:nvSpPr>
        <p:spPr>
          <a:xfrm>
            <a:off x="7751362" y="3577676"/>
            <a:ext cx="7188528" cy="3542188"/>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Define loader functions by creating functions that fetch data using the web's fetch API</a:t>
            </a:r>
          </a:p>
          <a:p>
            <a:pPr marL="342900" indent="-342900">
              <a:lnSpc>
                <a:spcPct val="114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Attach loaders to routes by assigning loader functions to the loader property of route objects</a:t>
            </a:r>
          </a:p>
          <a:p>
            <a:pPr marL="342900" indent="-342900">
              <a:lnSpc>
                <a:spcPct val="114000"/>
              </a:lnSpc>
              <a:buFont typeface="Arial" panose="020B0604020202020204" pitchFamily="34" charset="0"/>
              <a:buChar char="•"/>
            </a:pPr>
            <a:endPar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Access data using the </a:t>
            </a:r>
            <a:r>
              <a:rPr lang="en-US" sz="2200" b="1"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useloaderdata</a:t>
            </a:r>
            <a:r>
              <a:rPr lang="en-US" sz="2200" b="0" i="0" dirty="0">
                <a:solidFill>
                  <a:schemeClr val="tx1">
                    <a:lumMod val="75000"/>
                    <a:lumOff val="25000"/>
                  </a:schemeClr>
                </a:solidFill>
                <a:effectLst/>
                <a:latin typeface="Open Sans" panose="020B0606030504020204" pitchFamily="34" charset="0"/>
                <a:ea typeface="Open Sans" panose="020B0606030504020204" pitchFamily="34" charset="0"/>
                <a:cs typeface="Open Sans" panose="020B0606030504020204" pitchFamily="34" charset="0"/>
              </a:rPr>
              <a:t> Hook within components to retrieve and utilize fetched data</a:t>
            </a:r>
          </a:p>
          <a:p>
            <a:pPr marL="342900" indent="-342900">
              <a:lnSpc>
                <a:spcPct val="114000"/>
              </a:lnSpc>
              <a:buFont typeface="Arial" panose="020B0604020202020204" pitchFamily="34" charset="0"/>
              <a:buChar char="•"/>
            </a:pPr>
            <a:endPar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5" name="Picture 14">
            <a:extLst>
              <a:ext uri="{FF2B5EF4-FFF2-40B4-BE49-F238E27FC236}">
                <a16:creationId xmlns:a16="http://schemas.microsoft.com/office/drawing/2014/main" id="{2E48959F-280B-093C-D26F-E0C546C25CAE}"/>
              </a:ext>
            </a:extLst>
          </p:cNvPr>
          <p:cNvPicPr>
            <a:picLocks noChangeAspect="1"/>
          </p:cNvPicPr>
          <p:nvPr/>
        </p:nvPicPr>
        <p:blipFill>
          <a:blip r:embed="rId4">
            <a:extLst>
              <a:ext uri="{28A0092B-C50C-407E-A947-70E740481C1C}">
                <a14:useLocalDpi xmlns:a14="http://schemas.microsoft.com/office/drawing/2010/main" val="0"/>
              </a:ext>
            </a:extLst>
          </a:blip>
          <a:srcRect t="256" b="256"/>
          <a:stretch/>
        </p:blipFill>
        <p:spPr>
          <a:xfrm>
            <a:off x="2903287" y="3577676"/>
            <a:ext cx="3971440" cy="3946356"/>
          </a:xfrm>
          <a:prstGeom prst="rect">
            <a:avLst/>
          </a:prstGeom>
        </p:spPr>
      </p:pic>
    </p:spTree>
    <p:custDataLst>
      <p:tags r:id="rId1"/>
    </p:custDataLst>
    <p:extLst>
      <p:ext uri="{BB962C8B-B14F-4D97-AF65-F5344CB8AC3E}">
        <p14:creationId xmlns:p14="http://schemas.microsoft.com/office/powerpoint/2010/main" val="418918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41ACE6-7F1C-ABAB-B688-F852AF3537D0}"/>
              </a:ext>
            </a:extLst>
          </p:cNvPr>
          <p:cNvSpPr>
            <a:spLocks noGrp="1"/>
          </p:cNvSpPr>
          <p:nvPr>
            <p:ph type="title"/>
          </p:nvPr>
        </p:nvSpPr>
        <p:spPr/>
        <p:txBody>
          <a:bodyPr/>
          <a:lstStyle/>
          <a:p>
            <a:r>
              <a:rPr lang="en-IN" dirty="0"/>
              <a:t>Data Fetchers: Advantages</a:t>
            </a:r>
          </a:p>
        </p:txBody>
      </p:sp>
      <p:sp>
        <p:nvSpPr>
          <p:cNvPr id="5" name="Brandline_LVC">
            <a:extLst>
              <a:ext uri="{FF2B5EF4-FFF2-40B4-BE49-F238E27FC236}">
                <a16:creationId xmlns:a16="http://schemas.microsoft.com/office/drawing/2014/main" id="{F6C9864C-5FCC-934E-591D-F31FA0CC3F63}"/>
              </a:ext>
            </a:extLst>
          </p:cNvPr>
          <p:cNvSpPr/>
          <p:nvPr/>
        </p:nvSpPr>
        <p:spPr>
          <a:xfrm>
            <a:off x="5207000" y="816324"/>
            <a:ext cx="58480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8A7E79DB-5982-D210-3C5E-4E4034935B6F}"/>
              </a:ext>
            </a:extLst>
          </p:cNvPr>
          <p:cNvGrpSpPr/>
          <p:nvPr/>
        </p:nvGrpSpPr>
        <p:grpSpPr>
          <a:xfrm>
            <a:off x="2849979" y="2226491"/>
            <a:ext cx="11521242" cy="4924017"/>
            <a:chOff x="3034277" y="2720767"/>
            <a:chExt cx="11521242" cy="4924017"/>
          </a:xfrm>
        </p:grpSpPr>
        <p:grpSp>
          <p:nvGrpSpPr>
            <p:cNvPr id="6" name="Group 5">
              <a:extLst>
                <a:ext uri="{FF2B5EF4-FFF2-40B4-BE49-F238E27FC236}">
                  <a16:creationId xmlns:a16="http://schemas.microsoft.com/office/drawing/2014/main" id="{CB01A3D1-35C4-4212-9F2A-9D36136612FC}"/>
                </a:ext>
              </a:extLst>
            </p:cNvPr>
            <p:cNvGrpSpPr/>
            <p:nvPr/>
          </p:nvGrpSpPr>
          <p:grpSpPr>
            <a:xfrm>
              <a:off x="6934734" y="3896554"/>
              <a:ext cx="2697302" cy="2696116"/>
              <a:chOff x="6828703" y="3397785"/>
              <a:chExt cx="2697302" cy="2696116"/>
            </a:xfrm>
          </p:grpSpPr>
          <p:sp>
            <p:nvSpPr>
              <p:cNvPr id="42" name="Freeform 14">
                <a:extLst>
                  <a:ext uri="{FF2B5EF4-FFF2-40B4-BE49-F238E27FC236}">
                    <a16:creationId xmlns:a16="http://schemas.microsoft.com/office/drawing/2014/main" id="{E5C93222-0728-BA47-A375-27AE335FC043}"/>
                  </a:ext>
                </a:extLst>
              </p:cNvPr>
              <p:cNvSpPr>
                <a:spLocks/>
              </p:cNvSpPr>
              <p:nvPr/>
            </p:nvSpPr>
            <p:spPr bwMode="auto">
              <a:xfrm>
                <a:off x="6828703" y="3397785"/>
                <a:ext cx="1351023" cy="1349837"/>
              </a:xfrm>
              <a:custGeom>
                <a:avLst/>
                <a:gdLst>
                  <a:gd name="T0" fmla="*/ 9 w 370"/>
                  <a:gd name="T1" fmla="*/ 370 h 370"/>
                  <a:gd name="T2" fmla="*/ 0 w 370"/>
                  <a:gd name="T3" fmla="*/ 370 h 370"/>
                  <a:gd name="T4" fmla="*/ 76 w 370"/>
                  <a:gd name="T5" fmla="*/ 146 h 370"/>
                  <a:gd name="T6" fmla="*/ 149 w 370"/>
                  <a:gd name="T7" fmla="*/ 73 h 370"/>
                  <a:gd name="T8" fmla="*/ 370 w 370"/>
                  <a:gd name="T9" fmla="*/ 0 h 370"/>
                  <a:gd name="T10" fmla="*/ 370 w 370"/>
                  <a:gd name="T11" fmla="*/ 9 h 370"/>
                  <a:gd name="T12" fmla="*/ 154 w 370"/>
                  <a:gd name="T13" fmla="*/ 80 h 370"/>
                  <a:gd name="T14" fmla="*/ 82 w 370"/>
                  <a:gd name="T15" fmla="*/ 151 h 370"/>
                  <a:gd name="T16" fmla="*/ 9 w 370"/>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370">
                    <a:moveTo>
                      <a:pt x="9" y="370"/>
                    </a:moveTo>
                    <a:cubicBezTo>
                      <a:pt x="0" y="370"/>
                      <a:pt x="0" y="370"/>
                      <a:pt x="0" y="370"/>
                    </a:cubicBezTo>
                    <a:cubicBezTo>
                      <a:pt x="0" y="288"/>
                      <a:pt x="26" y="211"/>
                      <a:pt x="76" y="146"/>
                    </a:cubicBezTo>
                    <a:cubicBezTo>
                      <a:pt x="97" y="119"/>
                      <a:pt x="121" y="94"/>
                      <a:pt x="149" y="73"/>
                    </a:cubicBezTo>
                    <a:cubicBezTo>
                      <a:pt x="213" y="26"/>
                      <a:pt x="289" y="0"/>
                      <a:pt x="370" y="0"/>
                    </a:cubicBezTo>
                    <a:cubicBezTo>
                      <a:pt x="370" y="9"/>
                      <a:pt x="370" y="9"/>
                      <a:pt x="370" y="9"/>
                    </a:cubicBezTo>
                    <a:cubicBezTo>
                      <a:pt x="291" y="9"/>
                      <a:pt x="217" y="33"/>
                      <a:pt x="154" y="80"/>
                    </a:cubicBezTo>
                    <a:cubicBezTo>
                      <a:pt x="127" y="100"/>
                      <a:pt x="103" y="124"/>
                      <a:pt x="82" y="151"/>
                    </a:cubicBezTo>
                    <a:cubicBezTo>
                      <a:pt x="34" y="214"/>
                      <a:pt x="9" y="290"/>
                      <a:pt x="9" y="370"/>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43" name="Freeform 16">
                <a:extLst>
                  <a:ext uri="{FF2B5EF4-FFF2-40B4-BE49-F238E27FC236}">
                    <a16:creationId xmlns:a16="http://schemas.microsoft.com/office/drawing/2014/main" id="{32ACDC8D-1312-794C-B940-EBEBBBF49834}"/>
                  </a:ext>
                </a:extLst>
              </p:cNvPr>
              <p:cNvSpPr>
                <a:spLocks/>
              </p:cNvSpPr>
              <p:nvPr/>
            </p:nvSpPr>
            <p:spPr bwMode="auto">
              <a:xfrm>
                <a:off x="6828703" y="4747623"/>
                <a:ext cx="1351023" cy="1346278"/>
              </a:xfrm>
              <a:custGeom>
                <a:avLst/>
                <a:gdLst>
                  <a:gd name="T0" fmla="*/ 370 w 370"/>
                  <a:gd name="T1" fmla="*/ 369 h 369"/>
                  <a:gd name="T2" fmla="*/ 153 w 370"/>
                  <a:gd name="T3" fmla="*/ 299 h 369"/>
                  <a:gd name="T4" fmla="*/ 76 w 370"/>
                  <a:gd name="T5" fmla="*/ 223 h 369"/>
                  <a:gd name="T6" fmla="*/ 0 w 370"/>
                  <a:gd name="T7" fmla="*/ 0 h 369"/>
                  <a:gd name="T8" fmla="*/ 9 w 370"/>
                  <a:gd name="T9" fmla="*/ 0 h 369"/>
                  <a:gd name="T10" fmla="*/ 82 w 370"/>
                  <a:gd name="T11" fmla="*/ 218 h 369"/>
                  <a:gd name="T12" fmla="*/ 158 w 370"/>
                  <a:gd name="T13" fmla="*/ 292 h 369"/>
                  <a:gd name="T14" fmla="*/ 370 w 370"/>
                  <a:gd name="T15" fmla="*/ 361 h 369"/>
                  <a:gd name="T16" fmla="*/ 370 w 370"/>
                  <a:gd name="T17"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0" h="369">
                    <a:moveTo>
                      <a:pt x="370" y="369"/>
                    </a:moveTo>
                    <a:cubicBezTo>
                      <a:pt x="291" y="369"/>
                      <a:pt x="217" y="345"/>
                      <a:pt x="153" y="299"/>
                    </a:cubicBezTo>
                    <a:cubicBezTo>
                      <a:pt x="124" y="278"/>
                      <a:pt x="98" y="252"/>
                      <a:pt x="76" y="223"/>
                    </a:cubicBezTo>
                    <a:cubicBezTo>
                      <a:pt x="26" y="159"/>
                      <a:pt x="0" y="81"/>
                      <a:pt x="0" y="0"/>
                    </a:cubicBezTo>
                    <a:cubicBezTo>
                      <a:pt x="9" y="0"/>
                      <a:pt x="9" y="0"/>
                      <a:pt x="9" y="0"/>
                    </a:cubicBezTo>
                    <a:cubicBezTo>
                      <a:pt x="9" y="79"/>
                      <a:pt x="34" y="155"/>
                      <a:pt x="82" y="218"/>
                    </a:cubicBezTo>
                    <a:cubicBezTo>
                      <a:pt x="104" y="247"/>
                      <a:pt x="129" y="272"/>
                      <a:pt x="158" y="292"/>
                    </a:cubicBezTo>
                    <a:cubicBezTo>
                      <a:pt x="220" y="337"/>
                      <a:pt x="293" y="361"/>
                      <a:pt x="370" y="361"/>
                    </a:cubicBezTo>
                    <a:lnTo>
                      <a:pt x="370" y="369"/>
                    </a:ln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44" name="Freeform 18">
                <a:extLst>
                  <a:ext uri="{FF2B5EF4-FFF2-40B4-BE49-F238E27FC236}">
                    <a16:creationId xmlns:a16="http://schemas.microsoft.com/office/drawing/2014/main" id="{A9FD2C0C-35F4-714C-AEF5-835989072668}"/>
                  </a:ext>
                </a:extLst>
              </p:cNvPr>
              <p:cNvSpPr>
                <a:spLocks/>
              </p:cNvSpPr>
              <p:nvPr/>
            </p:nvSpPr>
            <p:spPr bwMode="auto">
              <a:xfrm>
                <a:off x="8179727" y="3397785"/>
                <a:ext cx="1346278" cy="1349837"/>
              </a:xfrm>
              <a:custGeom>
                <a:avLst/>
                <a:gdLst>
                  <a:gd name="T0" fmla="*/ 369 w 369"/>
                  <a:gd name="T1" fmla="*/ 370 h 370"/>
                  <a:gd name="T2" fmla="*/ 361 w 369"/>
                  <a:gd name="T3" fmla="*/ 370 h 370"/>
                  <a:gd name="T4" fmla="*/ 291 w 369"/>
                  <a:gd name="T5" fmla="*/ 156 h 370"/>
                  <a:gd name="T6" fmla="*/ 217 w 369"/>
                  <a:gd name="T7" fmla="*/ 81 h 370"/>
                  <a:gd name="T8" fmla="*/ 0 w 369"/>
                  <a:gd name="T9" fmla="*/ 9 h 370"/>
                  <a:gd name="T10" fmla="*/ 0 w 369"/>
                  <a:gd name="T11" fmla="*/ 0 h 370"/>
                  <a:gd name="T12" fmla="*/ 222 w 369"/>
                  <a:gd name="T13" fmla="*/ 75 h 370"/>
                  <a:gd name="T14" fmla="*/ 297 w 369"/>
                  <a:gd name="T15" fmla="*/ 151 h 370"/>
                  <a:gd name="T16" fmla="*/ 369 w 369"/>
                  <a:gd name="T17" fmla="*/ 37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70">
                    <a:moveTo>
                      <a:pt x="369" y="370"/>
                    </a:moveTo>
                    <a:cubicBezTo>
                      <a:pt x="361" y="370"/>
                      <a:pt x="361" y="370"/>
                      <a:pt x="361" y="370"/>
                    </a:cubicBezTo>
                    <a:cubicBezTo>
                      <a:pt x="361" y="292"/>
                      <a:pt x="336" y="218"/>
                      <a:pt x="291" y="156"/>
                    </a:cubicBezTo>
                    <a:cubicBezTo>
                      <a:pt x="270" y="128"/>
                      <a:pt x="245" y="102"/>
                      <a:pt x="217" y="81"/>
                    </a:cubicBezTo>
                    <a:cubicBezTo>
                      <a:pt x="154" y="34"/>
                      <a:pt x="79" y="9"/>
                      <a:pt x="0" y="9"/>
                    </a:cubicBezTo>
                    <a:cubicBezTo>
                      <a:pt x="0" y="0"/>
                      <a:pt x="0" y="0"/>
                      <a:pt x="0" y="0"/>
                    </a:cubicBezTo>
                    <a:cubicBezTo>
                      <a:pt x="81" y="0"/>
                      <a:pt x="157" y="26"/>
                      <a:pt x="222" y="75"/>
                    </a:cubicBezTo>
                    <a:cubicBezTo>
                      <a:pt x="250" y="96"/>
                      <a:pt x="276" y="122"/>
                      <a:pt x="297" y="151"/>
                    </a:cubicBezTo>
                    <a:cubicBezTo>
                      <a:pt x="344" y="215"/>
                      <a:pt x="369" y="290"/>
                      <a:pt x="369" y="37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45" name="Freeform 20">
                <a:extLst>
                  <a:ext uri="{FF2B5EF4-FFF2-40B4-BE49-F238E27FC236}">
                    <a16:creationId xmlns:a16="http://schemas.microsoft.com/office/drawing/2014/main" id="{24C2A9AF-2202-384E-8B62-840B6BA60C49}"/>
                  </a:ext>
                </a:extLst>
              </p:cNvPr>
              <p:cNvSpPr>
                <a:spLocks/>
              </p:cNvSpPr>
              <p:nvPr/>
            </p:nvSpPr>
            <p:spPr bwMode="auto">
              <a:xfrm>
                <a:off x="8179727" y="4747623"/>
                <a:ext cx="1346278" cy="1346278"/>
              </a:xfrm>
              <a:custGeom>
                <a:avLst/>
                <a:gdLst>
                  <a:gd name="T0" fmla="*/ 0 w 369"/>
                  <a:gd name="T1" fmla="*/ 369 h 369"/>
                  <a:gd name="T2" fmla="*/ 0 w 369"/>
                  <a:gd name="T3" fmla="*/ 361 h 369"/>
                  <a:gd name="T4" fmla="*/ 217 w 369"/>
                  <a:gd name="T5" fmla="*/ 288 h 369"/>
                  <a:gd name="T6" fmla="*/ 287 w 369"/>
                  <a:gd name="T7" fmla="*/ 218 h 369"/>
                  <a:gd name="T8" fmla="*/ 361 w 369"/>
                  <a:gd name="T9" fmla="*/ 0 h 369"/>
                  <a:gd name="T10" fmla="*/ 369 w 369"/>
                  <a:gd name="T11" fmla="*/ 0 h 369"/>
                  <a:gd name="T12" fmla="*/ 294 w 369"/>
                  <a:gd name="T13" fmla="*/ 223 h 369"/>
                  <a:gd name="T14" fmla="*/ 222 w 369"/>
                  <a:gd name="T15" fmla="*/ 295 h 369"/>
                  <a:gd name="T16" fmla="*/ 0 w 369"/>
                  <a:gd name="T17"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369">
                    <a:moveTo>
                      <a:pt x="0" y="369"/>
                    </a:moveTo>
                    <a:cubicBezTo>
                      <a:pt x="0" y="361"/>
                      <a:pt x="0" y="361"/>
                      <a:pt x="0" y="361"/>
                    </a:cubicBezTo>
                    <a:cubicBezTo>
                      <a:pt x="79" y="361"/>
                      <a:pt x="154" y="336"/>
                      <a:pt x="217" y="288"/>
                    </a:cubicBezTo>
                    <a:cubicBezTo>
                      <a:pt x="243" y="268"/>
                      <a:pt x="267" y="245"/>
                      <a:pt x="287" y="218"/>
                    </a:cubicBezTo>
                    <a:cubicBezTo>
                      <a:pt x="335" y="155"/>
                      <a:pt x="361" y="79"/>
                      <a:pt x="361" y="0"/>
                    </a:cubicBezTo>
                    <a:cubicBezTo>
                      <a:pt x="369" y="0"/>
                      <a:pt x="369" y="0"/>
                      <a:pt x="369" y="0"/>
                    </a:cubicBezTo>
                    <a:cubicBezTo>
                      <a:pt x="369" y="81"/>
                      <a:pt x="343" y="158"/>
                      <a:pt x="294" y="223"/>
                    </a:cubicBezTo>
                    <a:cubicBezTo>
                      <a:pt x="273" y="250"/>
                      <a:pt x="249" y="274"/>
                      <a:pt x="222" y="295"/>
                    </a:cubicBezTo>
                    <a:cubicBezTo>
                      <a:pt x="157" y="343"/>
                      <a:pt x="80" y="369"/>
                      <a:pt x="0" y="36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grpSp>
          <p:nvGrpSpPr>
            <p:cNvPr id="7" name="Group 6">
              <a:extLst>
                <a:ext uri="{FF2B5EF4-FFF2-40B4-BE49-F238E27FC236}">
                  <a16:creationId xmlns:a16="http://schemas.microsoft.com/office/drawing/2014/main" id="{7F7D2A91-93B4-4FDB-BBF7-C1F43D34FB75}"/>
                </a:ext>
              </a:extLst>
            </p:cNvPr>
            <p:cNvGrpSpPr/>
            <p:nvPr/>
          </p:nvGrpSpPr>
          <p:grpSpPr>
            <a:xfrm>
              <a:off x="5883807" y="2844441"/>
              <a:ext cx="2401950" cy="2401950"/>
              <a:chOff x="5777776" y="2345672"/>
              <a:chExt cx="2401950" cy="2401950"/>
            </a:xfrm>
          </p:grpSpPr>
          <p:sp>
            <p:nvSpPr>
              <p:cNvPr id="37" name="Freeform 7">
                <a:extLst>
                  <a:ext uri="{FF2B5EF4-FFF2-40B4-BE49-F238E27FC236}">
                    <a16:creationId xmlns:a16="http://schemas.microsoft.com/office/drawing/2014/main" id="{0E4E5514-6A65-7948-AC01-770BEA30CC94}"/>
                  </a:ext>
                </a:extLst>
              </p:cNvPr>
              <p:cNvSpPr>
                <a:spLocks/>
              </p:cNvSpPr>
              <p:nvPr/>
            </p:nvSpPr>
            <p:spPr bwMode="auto">
              <a:xfrm>
                <a:off x="5777776" y="2345672"/>
                <a:ext cx="2401950" cy="2401950"/>
              </a:xfrm>
              <a:custGeom>
                <a:avLst/>
                <a:gdLst>
                  <a:gd name="T0" fmla="*/ 658 w 658"/>
                  <a:gd name="T1" fmla="*/ 228 h 658"/>
                  <a:gd name="T2" fmla="*/ 658 w 658"/>
                  <a:gd name="T3" fmla="*/ 0 h 658"/>
                  <a:gd name="T4" fmla="*/ 0 w 658"/>
                  <a:gd name="T5" fmla="*/ 658 h 658"/>
                  <a:gd name="T6" fmla="*/ 228 w 658"/>
                  <a:gd name="T7" fmla="*/ 658 h 658"/>
                  <a:gd name="T8" fmla="*/ 658 w 658"/>
                  <a:gd name="T9" fmla="*/ 228 h 658"/>
                </a:gdLst>
                <a:ahLst/>
                <a:cxnLst>
                  <a:cxn ang="0">
                    <a:pos x="T0" y="T1"/>
                  </a:cxn>
                  <a:cxn ang="0">
                    <a:pos x="T2" y="T3"/>
                  </a:cxn>
                  <a:cxn ang="0">
                    <a:pos x="T4" y="T5"/>
                  </a:cxn>
                  <a:cxn ang="0">
                    <a:pos x="T6" y="T7"/>
                  </a:cxn>
                  <a:cxn ang="0">
                    <a:pos x="T8" y="T9"/>
                  </a:cxn>
                </a:cxnLst>
                <a:rect l="0" t="0" r="r" b="b"/>
                <a:pathLst>
                  <a:path w="658" h="658">
                    <a:moveTo>
                      <a:pt x="658" y="228"/>
                    </a:moveTo>
                    <a:cubicBezTo>
                      <a:pt x="658" y="0"/>
                      <a:pt x="658" y="0"/>
                      <a:pt x="658" y="0"/>
                    </a:cubicBezTo>
                    <a:cubicBezTo>
                      <a:pt x="294" y="0"/>
                      <a:pt x="0" y="294"/>
                      <a:pt x="0" y="658"/>
                    </a:cubicBezTo>
                    <a:cubicBezTo>
                      <a:pt x="228" y="658"/>
                      <a:pt x="228" y="658"/>
                      <a:pt x="228" y="658"/>
                    </a:cubicBezTo>
                    <a:cubicBezTo>
                      <a:pt x="228" y="421"/>
                      <a:pt x="420" y="228"/>
                      <a:pt x="658" y="228"/>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38" name="Rectangle 37">
                <a:extLst>
                  <a:ext uri="{FF2B5EF4-FFF2-40B4-BE49-F238E27FC236}">
                    <a16:creationId xmlns:a16="http://schemas.microsoft.com/office/drawing/2014/main" id="{6A85A96C-64D7-D141-BD07-9B8166233303}"/>
                  </a:ext>
                </a:extLst>
              </p:cNvPr>
              <p:cNvSpPr>
                <a:spLocks noChangeArrowheads="1"/>
              </p:cNvSpPr>
              <p:nvPr/>
            </p:nvSpPr>
            <p:spPr bwMode="auto">
              <a:xfrm>
                <a:off x="6092105" y="2652885"/>
                <a:ext cx="908590" cy="908590"/>
              </a:xfrm>
              <a:prstGeom prst="rect">
                <a:avLst/>
              </a:prstGeom>
              <a:solidFill>
                <a:schemeClr val="accent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40" name="Freeform 22">
                <a:extLst>
                  <a:ext uri="{FF2B5EF4-FFF2-40B4-BE49-F238E27FC236}">
                    <a16:creationId xmlns:a16="http://schemas.microsoft.com/office/drawing/2014/main" id="{E3FA099E-67CA-EF45-8BEF-A7A7FEF29101}"/>
                  </a:ext>
                </a:extLst>
              </p:cNvPr>
              <p:cNvSpPr>
                <a:spLocks/>
              </p:cNvSpPr>
              <p:nvPr/>
            </p:nvSpPr>
            <p:spPr bwMode="auto">
              <a:xfrm>
                <a:off x="6329335" y="2890114"/>
                <a:ext cx="846910" cy="846910"/>
              </a:xfrm>
              <a:custGeom>
                <a:avLst/>
                <a:gdLst>
                  <a:gd name="T0" fmla="*/ 232 w 232"/>
                  <a:gd name="T1" fmla="*/ 0 h 232"/>
                  <a:gd name="T2" fmla="*/ 0 w 232"/>
                  <a:gd name="T3" fmla="*/ 0 h 232"/>
                  <a:gd name="T4" fmla="*/ 0 w 232"/>
                  <a:gd name="T5" fmla="*/ 232 h 232"/>
                  <a:gd name="T6" fmla="*/ 0 w 232"/>
                  <a:gd name="T7" fmla="*/ 232 h 232"/>
                  <a:gd name="T8" fmla="*/ 232 w 232"/>
                  <a:gd name="T9" fmla="*/ 0 h 232"/>
                </a:gdLst>
                <a:ahLst/>
                <a:cxnLst>
                  <a:cxn ang="0">
                    <a:pos x="T0" y="T1"/>
                  </a:cxn>
                  <a:cxn ang="0">
                    <a:pos x="T2" y="T3"/>
                  </a:cxn>
                  <a:cxn ang="0">
                    <a:pos x="T4" y="T5"/>
                  </a:cxn>
                  <a:cxn ang="0">
                    <a:pos x="T6" y="T7"/>
                  </a:cxn>
                  <a:cxn ang="0">
                    <a:pos x="T8" y="T9"/>
                  </a:cxn>
                </a:cxnLst>
                <a:rect l="0" t="0" r="r" b="b"/>
                <a:pathLst>
                  <a:path w="232" h="232">
                    <a:moveTo>
                      <a:pt x="232" y="0"/>
                    </a:moveTo>
                    <a:cubicBezTo>
                      <a:pt x="0" y="0"/>
                      <a:pt x="0" y="0"/>
                      <a:pt x="0" y="0"/>
                    </a:cubicBezTo>
                    <a:cubicBezTo>
                      <a:pt x="0" y="232"/>
                      <a:pt x="0" y="232"/>
                      <a:pt x="0" y="232"/>
                    </a:cubicBezTo>
                    <a:cubicBezTo>
                      <a:pt x="0" y="232"/>
                      <a:pt x="0" y="232"/>
                      <a:pt x="0" y="232"/>
                    </a:cubicBezTo>
                    <a:cubicBezTo>
                      <a:pt x="129" y="232"/>
                      <a:pt x="232" y="128"/>
                      <a:pt x="23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grpSp>
          <p:nvGrpSpPr>
            <p:cNvPr id="8" name="Group 7">
              <a:extLst>
                <a:ext uri="{FF2B5EF4-FFF2-40B4-BE49-F238E27FC236}">
                  <a16:creationId xmlns:a16="http://schemas.microsoft.com/office/drawing/2014/main" id="{DC318EDE-5E8F-4087-AB49-74F561107AC4}"/>
                </a:ext>
              </a:extLst>
            </p:cNvPr>
            <p:cNvGrpSpPr/>
            <p:nvPr/>
          </p:nvGrpSpPr>
          <p:grpSpPr>
            <a:xfrm>
              <a:off x="8285758" y="2844441"/>
              <a:ext cx="2397206" cy="2401950"/>
              <a:chOff x="8179727" y="2345672"/>
              <a:chExt cx="2397206" cy="2401950"/>
            </a:xfrm>
          </p:grpSpPr>
          <p:sp>
            <p:nvSpPr>
              <p:cNvPr id="32" name="Freeform 8">
                <a:extLst>
                  <a:ext uri="{FF2B5EF4-FFF2-40B4-BE49-F238E27FC236}">
                    <a16:creationId xmlns:a16="http://schemas.microsoft.com/office/drawing/2014/main" id="{566A2BAC-2605-1841-AB5F-455B1EF797DF}"/>
                  </a:ext>
                </a:extLst>
              </p:cNvPr>
              <p:cNvSpPr>
                <a:spLocks/>
              </p:cNvSpPr>
              <p:nvPr/>
            </p:nvSpPr>
            <p:spPr bwMode="auto">
              <a:xfrm>
                <a:off x="8179727" y="2345672"/>
                <a:ext cx="2397206" cy="2401950"/>
              </a:xfrm>
              <a:custGeom>
                <a:avLst/>
                <a:gdLst>
                  <a:gd name="T0" fmla="*/ 0 w 657"/>
                  <a:gd name="T1" fmla="*/ 0 h 658"/>
                  <a:gd name="T2" fmla="*/ 0 w 657"/>
                  <a:gd name="T3" fmla="*/ 228 h 658"/>
                  <a:gd name="T4" fmla="*/ 429 w 657"/>
                  <a:gd name="T5" fmla="*/ 658 h 658"/>
                  <a:gd name="T6" fmla="*/ 657 w 657"/>
                  <a:gd name="T7" fmla="*/ 658 h 658"/>
                  <a:gd name="T8" fmla="*/ 0 w 657"/>
                  <a:gd name="T9" fmla="*/ 0 h 658"/>
                </a:gdLst>
                <a:ahLst/>
                <a:cxnLst>
                  <a:cxn ang="0">
                    <a:pos x="T0" y="T1"/>
                  </a:cxn>
                  <a:cxn ang="0">
                    <a:pos x="T2" y="T3"/>
                  </a:cxn>
                  <a:cxn ang="0">
                    <a:pos x="T4" y="T5"/>
                  </a:cxn>
                  <a:cxn ang="0">
                    <a:pos x="T6" y="T7"/>
                  </a:cxn>
                  <a:cxn ang="0">
                    <a:pos x="T8" y="T9"/>
                  </a:cxn>
                </a:cxnLst>
                <a:rect l="0" t="0" r="r" b="b"/>
                <a:pathLst>
                  <a:path w="657" h="658">
                    <a:moveTo>
                      <a:pt x="0" y="0"/>
                    </a:moveTo>
                    <a:cubicBezTo>
                      <a:pt x="0" y="228"/>
                      <a:pt x="0" y="228"/>
                      <a:pt x="0" y="228"/>
                    </a:cubicBezTo>
                    <a:cubicBezTo>
                      <a:pt x="237" y="228"/>
                      <a:pt x="429" y="421"/>
                      <a:pt x="429" y="658"/>
                    </a:cubicBezTo>
                    <a:cubicBezTo>
                      <a:pt x="657" y="658"/>
                      <a:pt x="657" y="658"/>
                      <a:pt x="657" y="658"/>
                    </a:cubicBezTo>
                    <a:cubicBezTo>
                      <a:pt x="657" y="294"/>
                      <a:pt x="363" y="0"/>
                      <a:pt x="0" y="0"/>
                    </a:cubicBez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33" name="Rectangle 32">
                <a:extLst>
                  <a:ext uri="{FF2B5EF4-FFF2-40B4-BE49-F238E27FC236}">
                    <a16:creationId xmlns:a16="http://schemas.microsoft.com/office/drawing/2014/main" id="{FC715F36-3EAB-5A4A-BA9C-82E455661300}"/>
                  </a:ext>
                </a:extLst>
              </p:cNvPr>
              <p:cNvSpPr>
                <a:spLocks noChangeArrowheads="1"/>
              </p:cNvSpPr>
              <p:nvPr/>
            </p:nvSpPr>
            <p:spPr bwMode="auto">
              <a:xfrm>
                <a:off x="9357572" y="2652885"/>
                <a:ext cx="908590" cy="908590"/>
              </a:xfrm>
              <a:prstGeom prst="rect">
                <a:avLst/>
              </a:prstGeom>
              <a:solidFill>
                <a:schemeClr val="accent2"/>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35" name="Freeform 23">
                <a:extLst>
                  <a:ext uri="{FF2B5EF4-FFF2-40B4-BE49-F238E27FC236}">
                    <a16:creationId xmlns:a16="http://schemas.microsoft.com/office/drawing/2014/main" id="{5A994A8D-476A-2444-8F57-96C5F6FB8159}"/>
                  </a:ext>
                </a:extLst>
              </p:cNvPr>
              <p:cNvSpPr>
                <a:spLocks/>
              </p:cNvSpPr>
              <p:nvPr/>
            </p:nvSpPr>
            <p:spPr bwMode="auto">
              <a:xfrm>
                <a:off x="9211676" y="2890114"/>
                <a:ext cx="846910" cy="846910"/>
              </a:xfrm>
              <a:custGeom>
                <a:avLst/>
                <a:gdLst>
                  <a:gd name="T0" fmla="*/ 0 w 232"/>
                  <a:gd name="T1" fmla="*/ 0 h 232"/>
                  <a:gd name="T2" fmla="*/ 232 w 232"/>
                  <a:gd name="T3" fmla="*/ 0 h 232"/>
                  <a:gd name="T4" fmla="*/ 232 w 232"/>
                  <a:gd name="T5" fmla="*/ 232 h 232"/>
                  <a:gd name="T6" fmla="*/ 232 w 232"/>
                  <a:gd name="T7" fmla="*/ 232 h 232"/>
                  <a:gd name="T8" fmla="*/ 0 w 232"/>
                  <a:gd name="T9" fmla="*/ 0 h 232"/>
                </a:gdLst>
                <a:ahLst/>
                <a:cxnLst>
                  <a:cxn ang="0">
                    <a:pos x="T0" y="T1"/>
                  </a:cxn>
                  <a:cxn ang="0">
                    <a:pos x="T2" y="T3"/>
                  </a:cxn>
                  <a:cxn ang="0">
                    <a:pos x="T4" y="T5"/>
                  </a:cxn>
                  <a:cxn ang="0">
                    <a:pos x="T6" y="T7"/>
                  </a:cxn>
                  <a:cxn ang="0">
                    <a:pos x="T8" y="T9"/>
                  </a:cxn>
                </a:cxnLst>
                <a:rect l="0" t="0" r="r" b="b"/>
                <a:pathLst>
                  <a:path w="232" h="232">
                    <a:moveTo>
                      <a:pt x="0" y="0"/>
                    </a:moveTo>
                    <a:cubicBezTo>
                      <a:pt x="232" y="0"/>
                      <a:pt x="232" y="0"/>
                      <a:pt x="232" y="0"/>
                    </a:cubicBezTo>
                    <a:cubicBezTo>
                      <a:pt x="232" y="232"/>
                      <a:pt x="232" y="232"/>
                      <a:pt x="232" y="232"/>
                    </a:cubicBezTo>
                    <a:cubicBezTo>
                      <a:pt x="232" y="232"/>
                      <a:pt x="232" y="232"/>
                      <a:pt x="232" y="232"/>
                    </a:cubicBezTo>
                    <a:cubicBezTo>
                      <a:pt x="104" y="232"/>
                      <a:pt x="0" y="128"/>
                      <a:pt x="0"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F1E19E32-C3D9-4ED4-8A10-55DE943789B6}"/>
                </a:ext>
              </a:extLst>
            </p:cNvPr>
            <p:cNvGrpSpPr/>
            <p:nvPr/>
          </p:nvGrpSpPr>
          <p:grpSpPr>
            <a:xfrm>
              <a:off x="5883807" y="5246392"/>
              <a:ext cx="2401950" cy="2398392"/>
              <a:chOff x="5777776" y="4747623"/>
              <a:chExt cx="2401950" cy="2398392"/>
            </a:xfrm>
          </p:grpSpPr>
          <p:sp>
            <p:nvSpPr>
              <p:cNvPr id="27" name="Rectangle 26">
                <a:extLst>
                  <a:ext uri="{FF2B5EF4-FFF2-40B4-BE49-F238E27FC236}">
                    <a16:creationId xmlns:a16="http://schemas.microsoft.com/office/drawing/2014/main" id="{0D132044-BD46-064E-B32F-0EECD401A153}"/>
                  </a:ext>
                </a:extLst>
              </p:cNvPr>
              <p:cNvSpPr>
                <a:spLocks noChangeArrowheads="1"/>
              </p:cNvSpPr>
              <p:nvPr/>
            </p:nvSpPr>
            <p:spPr bwMode="auto">
              <a:xfrm>
                <a:off x="6092105" y="5940888"/>
                <a:ext cx="908590" cy="905031"/>
              </a:xfrm>
              <a:prstGeom prst="rect">
                <a:avLst/>
              </a:prstGeom>
              <a:solidFill>
                <a:schemeClr val="accent4"/>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nvGrpSpPr>
              <p:cNvPr id="28" name="Group 27">
                <a:extLst>
                  <a:ext uri="{FF2B5EF4-FFF2-40B4-BE49-F238E27FC236}">
                    <a16:creationId xmlns:a16="http://schemas.microsoft.com/office/drawing/2014/main" id="{9F564F7B-9CE6-437E-9D9B-3187C087AF69}"/>
                  </a:ext>
                </a:extLst>
              </p:cNvPr>
              <p:cNvGrpSpPr/>
              <p:nvPr/>
            </p:nvGrpSpPr>
            <p:grpSpPr>
              <a:xfrm>
                <a:off x="5777776" y="4747623"/>
                <a:ext cx="2401950" cy="2398392"/>
                <a:chOff x="5777776" y="4747623"/>
                <a:chExt cx="2401950" cy="2398392"/>
              </a:xfrm>
            </p:grpSpPr>
            <p:sp>
              <p:nvSpPr>
                <p:cNvPr id="29" name="Freeform 9">
                  <a:extLst>
                    <a:ext uri="{FF2B5EF4-FFF2-40B4-BE49-F238E27FC236}">
                      <a16:creationId xmlns:a16="http://schemas.microsoft.com/office/drawing/2014/main" id="{BD96B226-21B3-5140-8CDF-38241B44AA8C}"/>
                    </a:ext>
                  </a:extLst>
                </p:cNvPr>
                <p:cNvSpPr>
                  <a:spLocks/>
                </p:cNvSpPr>
                <p:nvPr/>
              </p:nvSpPr>
              <p:spPr bwMode="auto">
                <a:xfrm>
                  <a:off x="5777776" y="4747623"/>
                  <a:ext cx="2401950" cy="2398392"/>
                </a:xfrm>
                <a:custGeom>
                  <a:avLst/>
                  <a:gdLst>
                    <a:gd name="T0" fmla="*/ 228 w 658"/>
                    <a:gd name="T1" fmla="*/ 0 h 657"/>
                    <a:gd name="T2" fmla="*/ 0 w 658"/>
                    <a:gd name="T3" fmla="*/ 0 h 657"/>
                    <a:gd name="T4" fmla="*/ 658 w 658"/>
                    <a:gd name="T5" fmla="*/ 657 h 657"/>
                    <a:gd name="T6" fmla="*/ 658 w 658"/>
                    <a:gd name="T7" fmla="*/ 429 h 657"/>
                    <a:gd name="T8" fmla="*/ 228 w 658"/>
                    <a:gd name="T9" fmla="*/ 0 h 657"/>
                  </a:gdLst>
                  <a:ahLst/>
                  <a:cxnLst>
                    <a:cxn ang="0">
                      <a:pos x="T0" y="T1"/>
                    </a:cxn>
                    <a:cxn ang="0">
                      <a:pos x="T2" y="T3"/>
                    </a:cxn>
                    <a:cxn ang="0">
                      <a:pos x="T4" y="T5"/>
                    </a:cxn>
                    <a:cxn ang="0">
                      <a:pos x="T6" y="T7"/>
                    </a:cxn>
                    <a:cxn ang="0">
                      <a:pos x="T8" y="T9"/>
                    </a:cxn>
                  </a:cxnLst>
                  <a:rect l="0" t="0" r="r" b="b"/>
                  <a:pathLst>
                    <a:path w="658" h="657">
                      <a:moveTo>
                        <a:pt x="228" y="0"/>
                      </a:moveTo>
                      <a:cubicBezTo>
                        <a:pt x="0" y="0"/>
                        <a:pt x="0" y="0"/>
                        <a:pt x="0" y="0"/>
                      </a:cubicBezTo>
                      <a:cubicBezTo>
                        <a:pt x="0" y="363"/>
                        <a:pt x="294" y="657"/>
                        <a:pt x="658" y="657"/>
                      </a:cubicBezTo>
                      <a:cubicBezTo>
                        <a:pt x="658" y="429"/>
                        <a:pt x="658" y="429"/>
                        <a:pt x="658" y="429"/>
                      </a:cubicBezTo>
                      <a:cubicBezTo>
                        <a:pt x="420" y="429"/>
                        <a:pt x="228" y="237"/>
                        <a:pt x="228" y="0"/>
                      </a:cubicBezTo>
                      <a:close/>
                    </a:path>
                  </a:pathLst>
                </a:custGeom>
                <a:solidFill>
                  <a:schemeClr val="accent4"/>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30" name="Freeform 24">
                  <a:extLst>
                    <a:ext uri="{FF2B5EF4-FFF2-40B4-BE49-F238E27FC236}">
                      <a16:creationId xmlns:a16="http://schemas.microsoft.com/office/drawing/2014/main" id="{7F548C2E-EA07-664C-BC84-7B3E9F0BEA0A}"/>
                    </a:ext>
                  </a:extLst>
                </p:cNvPr>
                <p:cNvSpPr>
                  <a:spLocks/>
                </p:cNvSpPr>
                <p:nvPr/>
              </p:nvSpPr>
              <p:spPr bwMode="auto">
                <a:xfrm>
                  <a:off x="6329335" y="5794991"/>
                  <a:ext cx="846910" cy="846910"/>
                </a:xfrm>
                <a:custGeom>
                  <a:avLst/>
                  <a:gdLst>
                    <a:gd name="T0" fmla="*/ 0 w 232"/>
                    <a:gd name="T1" fmla="*/ 0 h 232"/>
                    <a:gd name="T2" fmla="*/ 0 w 232"/>
                    <a:gd name="T3" fmla="*/ 232 h 232"/>
                    <a:gd name="T4" fmla="*/ 232 w 232"/>
                    <a:gd name="T5" fmla="*/ 232 h 232"/>
                    <a:gd name="T6" fmla="*/ 232 w 232"/>
                    <a:gd name="T7" fmla="*/ 232 h 232"/>
                    <a:gd name="T8" fmla="*/ 0 w 232"/>
                    <a:gd name="T9" fmla="*/ 0 h 232"/>
                  </a:gdLst>
                  <a:ahLst/>
                  <a:cxnLst>
                    <a:cxn ang="0">
                      <a:pos x="T0" y="T1"/>
                    </a:cxn>
                    <a:cxn ang="0">
                      <a:pos x="T2" y="T3"/>
                    </a:cxn>
                    <a:cxn ang="0">
                      <a:pos x="T4" y="T5"/>
                    </a:cxn>
                    <a:cxn ang="0">
                      <a:pos x="T6" y="T7"/>
                    </a:cxn>
                    <a:cxn ang="0">
                      <a:pos x="T8" y="T9"/>
                    </a:cxn>
                  </a:cxnLst>
                  <a:rect l="0" t="0" r="r" b="b"/>
                  <a:pathLst>
                    <a:path w="232" h="232">
                      <a:moveTo>
                        <a:pt x="0" y="0"/>
                      </a:moveTo>
                      <a:cubicBezTo>
                        <a:pt x="0" y="232"/>
                        <a:pt x="0" y="232"/>
                        <a:pt x="0" y="232"/>
                      </a:cubicBezTo>
                      <a:cubicBezTo>
                        <a:pt x="232" y="232"/>
                        <a:pt x="232" y="232"/>
                        <a:pt x="232" y="232"/>
                      </a:cubicBezTo>
                      <a:cubicBezTo>
                        <a:pt x="232" y="232"/>
                        <a:pt x="232" y="232"/>
                        <a:pt x="232" y="232"/>
                      </a:cubicBezTo>
                      <a:cubicBezTo>
                        <a:pt x="232" y="103"/>
                        <a:pt x="129" y="0"/>
                        <a:pt x="0"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grpSp>
        <p:grpSp>
          <p:nvGrpSpPr>
            <p:cNvPr id="22" name="Group 21">
              <a:extLst>
                <a:ext uri="{FF2B5EF4-FFF2-40B4-BE49-F238E27FC236}">
                  <a16:creationId xmlns:a16="http://schemas.microsoft.com/office/drawing/2014/main" id="{BFAEB5D1-893F-40CA-92AB-41D658948755}"/>
                </a:ext>
              </a:extLst>
            </p:cNvPr>
            <p:cNvGrpSpPr/>
            <p:nvPr/>
          </p:nvGrpSpPr>
          <p:grpSpPr>
            <a:xfrm>
              <a:off x="8285758" y="5246392"/>
              <a:ext cx="2397206" cy="2398392"/>
              <a:chOff x="8179727" y="4747623"/>
              <a:chExt cx="2397206" cy="2398392"/>
            </a:xfrm>
          </p:grpSpPr>
          <p:sp>
            <p:nvSpPr>
              <p:cNvPr id="24" name="Freeform 6">
                <a:extLst>
                  <a:ext uri="{FF2B5EF4-FFF2-40B4-BE49-F238E27FC236}">
                    <a16:creationId xmlns:a16="http://schemas.microsoft.com/office/drawing/2014/main" id="{CB8CB5B2-D302-E340-B66E-41768E748FDF}"/>
                  </a:ext>
                </a:extLst>
              </p:cNvPr>
              <p:cNvSpPr>
                <a:spLocks/>
              </p:cNvSpPr>
              <p:nvPr/>
            </p:nvSpPr>
            <p:spPr bwMode="auto">
              <a:xfrm>
                <a:off x="8179727" y="4747623"/>
                <a:ext cx="2397206" cy="2398392"/>
              </a:xfrm>
              <a:custGeom>
                <a:avLst/>
                <a:gdLst>
                  <a:gd name="T0" fmla="*/ 0 w 657"/>
                  <a:gd name="T1" fmla="*/ 429 h 657"/>
                  <a:gd name="T2" fmla="*/ 0 w 657"/>
                  <a:gd name="T3" fmla="*/ 657 h 657"/>
                  <a:gd name="T4" fmla="*/ 657 w 657"/>
                  <a:gd name="T5" fmla="*/ 0 h 657"/>
                  <a:gd name="T6" fmla="*/ 429 w 657"/>
                  <a:gd name="T7" fmla="*/ 0 h 657"/>
                  <a:gd name="T8" fmla="*/ 0 w 657"/>
                  <a:gd name="T9" fmla="*/ 429 h 657"/>
                </a:gdLst>
                <a:ahLst/>
                <a:cxnLst>
                  <a:cxn ang="0">
                    <a:pos x="T0" y="T1"/>
                  </a:cxn>
                  <a:cxn ang="0">
                    <a:pos x="T2" y="T3"/>
                  </a:cxn>
                  <a:cxn ang="0">
                    <a:pos x="T4" y="T5"/>
                  </a:cxn>
                  <a:cxn ang="0">
                    <a:pos x="T6" y="T7"/>
                  </a:cxn>
                  <a:cxn ang="0">
                    <a:pos x="T8" y="T9"/>
                  </a:cxn>
                </a:cxnLst>
                <a:rect l="0" t="0" r="r" b="b"/>
                <a:pathLst>
                  <a:path w="657" h="657">
                    <a:moveTo>
                      <a:pt x="0" y="429"/>
                    </a:moveTo>
                    <a:cubicBezTo>
                      <a:pt x="0" y="657"/>
                      <a:pt x="0" y="657"/>
                      <a:pt x="0" y="657"/>
                    </a:cubicBezTo>
                    <a:cubicBezTo>
                      <a:pt x="363" y="657"/>
                      <a:pt x="657" y="363"/>
                      <a:pt x="657" y="0"/>
                    </a:cubicBezTo>
                    <a:cubicBezTo>
                      <a:pt x="429" y="0"/>
                      <a:pt x="429" y="0"/>
                      <a:pt x="429" y="0"/>
                    </a:cubicBezTo>
                    <a:cubicBezTo>
                      <a:pt x="429" y="237"/>
                      <a:pt x="237" y="429"/>
                      <a:pt x="0" y="429"/>
                    </a:cubicBez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25" name="Rectangle 24">
                <a:extLst>
                  <a:ext uri="{FF2B5EF4-FFF2-40B4-BE49-F238E27FC236}">
                    <a16:creationId xmlns:a16="http://schemas.microsoft.com/office/drawing/2014/main" id="{97286D5D-8AC3-A040-9A83-5295F1D81F75}"/>
                  </a:ext>
                </a:extLst>
              </p:cNvPr>
              <p:cNvSpPr>
                <a:spLocks noChangeArrowheads="1"/>
              </p:cNvSpPr>
              <p:nvPr/>
            </p:nvSpPr>
            <p:spPr bwMode="auto">
              <a:xfrm>
                <a:off x="9357572" y="5940888"/>
                <a:ext cx="908590" cy="905031"/>
              </a:xfrm>
              <a:prstGeom prst="rect">
                <a:avLst/>
              </a:prstGeom>
              <a:solidFill>
                <a:schemeClr val="accent3"/>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26" name="Freeform 25">
                <a:extLst>
                  <a:ext uri="{FF2B5EF4-FFF2-40B4-BE49-F238E27FC236}">
                    <a16:creationId xmlns:a16="http://schemas.microsoft.com/office/drawing/2014/main" id="{F6F42AA9-B46C-E244-B42D-305A5F885A19}"/>
                  </a:ext>
                </a:extLst>
              </p:cNvPr>
              <p:cNvSpPr>
                <a:spLocks/>
              </p:cNvSpPr>
              <p:nvPr/>
            </p:nvSpPr>
            <p:spPr bwMode="auto">
              <a:xfrm>
                <a:off x="9211676" y="5794991"/>
                <a:ext cx="846910" cy="846910"/>
              </a:xfrm>
              <a:custGeom>
                <a:avLst/>
                <a:gdLst>
                  <a:gd name="T0" fmla="*/ 232 w 232"/>
                  <a:gd name="T1" fmla="*/ 0 h 232"/>
                  <a:gd name="T2" fmla="*/ 232 w 232"/>
                  <a:gd name="T3" fmla="*/ 232 h 232"/>
                  <a:gd name="T4" fmla="*/ 0 w 232"/>
                  <a:gd name="T5" fmla="*/ 232 h 232"/>
                  <a:gd name="T6" fmla="*/ 0 w 232"/>
                  <a:gd name="T7" fmla="*/ 232 h 232"/>
                  <a:gd name="T8" fmla="*/ 232 w 232"/>
                  <a:gd name="T9" fmla="*/ 0 h 232"/>
                </a:gdLst>
                <a:ahLst/>
                <a:cxnLst>
                  <a:cxn ang="0">
                    <a:pos x="T0" y="T1"/>
                  </a:cxn>
                  <a:cxn ang="0">
                    <a:pos x="T2" y="T3"/>
                  </a:cxn>
                  <a:cxn ang="0">
                    <a:pos x="T4" y="T5"/>
                  </a:cxn>
                  <a:cxn ang="0">
                    <a:pos x="T6" y="T7"/>
                  </a:cxn>
                  <a:cxn ang="0">
                    <a:pos x="T8" y="T9"/>
                  </a:cxn>
                </a:cxnLst>
                <a:rect l="0" t="0" r="r" b="b"/>
                <a:pathLst>
                  <a:path w="232" h="232">
                    <a:moveTo>
                      <a:pt x="232" y="0"/>
                    </a:moveTo>
                    <a:cubicBezTo>
                      <a:pt x="232" y="232"/>
                      <a:pt x="232" y="232"/>
                      <a:pt x="232" y="232"/>
                    </a:cubicBezTo>
                    <a:cubicBezTo>
                      <a:pt x="0" y="232"/>
                      <a:pt x="0" y="232"/>
                      <a:pt x="0" y="232"/>
                    </a:cubicBezTo>
                    <a:cubicBezTo>
                      <a:pt x="0" y="232"/>
                      <a:pt x="0" y="232"/>
                      <a:pt x="0" y="232"/>
                    </a:cubicBezTo>
                    <a:cubicBezTo>
                      <a:pt x="0" y="103"/>
                      <a:pt x="104" y="0"/>
                      <a:pt x="232" y="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grpSp>
        <p:sp>
          <p:nvSpPr>
            <p:cNvPr id="12" name="TextBox 44">
              <a:extLst>
                <a:ext uri="{FF2B5EF4-FFF2-40B4-BE49-F238E27FC236}">
                  <a16:creationId xmlns:a16="http://schemas.microsoft.com/office/drawing/2014/main" id="{1C9964D5-3E21-4ABA-8EF8-36E9E63817C5}"/>
                </a:ext>
              </a:extLst>
            </p:cNvPr>
            <p:cNvSpPr txBox="1"/>
            <p:nvPr/>
          </p:nvSpPr>
          <p:spPr>
            <a:xfrm>
              <a:off x="3034277" y="2720767"/>
              <a:ext cx="2934586"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Automatic refetching</a:t>
              </a:r>
            </a:p>
          </p:txBody>
        </p:sp>
        <p:sp>
          <p:nvSpPr>
            <p:cNvPr id="13" name="TextBox 45">
              <a:extLst>
                <a:ext uri="{FF2B5EF4-FFF2-40B4-BE49-F238E27FC236}">
                  <a16:creationId xmlns:a16="http://schemas.microsoft.com/office/drawing/2014/main" id="{132DF600-E8FF-4F63-84BE-CEDD28D1B1F8}"/>
                </a:ext>
              </a:extLst>
            </p:cNvPr>
            <p:cNvSpPr txBox="1"/>
            <p:nvPr/>
          </p:nvSpPr>
          <p:spPr>
            <a:xfrm>
              <a:off x="10372194" y="2720767"/>
              <a:ext cx="4183325"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Centralized data management</a:t>
              </a:r>
            </a:p>
          </p:txBody>
        </p:sp>
        <p:sp>
          <p:nvSpPr>
            <p:cNvPr id="14" name="TextBox 46">
              <a:extLst>
                <a:ext uri="{FF2B5EF4-FFF2-40B4-BE49-F238E27FC236}">
                  <a16:creationId xmlns:a16="http://schemas.microsoft.com/office/drawing/2014/main" id="{EB8D50FA-6B35-4838-92EB-5C58937F3873}"/>
                </a:ext>
              </a:extLst>
            </p:cNvPr>
            <p:cNvSpPr txBox="1"/>
            <p:nvPr/>
          </p:nvSpPr>
          <p:spPr>
            <a:xfrm>
              <a:off x="10481389" y="7204455"/>
              <a:ext cx="3964932"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Improved code organization</a:t>
              </a:r>
            </a:p>
          </p:txBody>
        </p:sp>
        <p:sp>
          <p:nvSpPr>
            <p:cNvPr id="15" name="TextBox 47">
              <a:extLst>
                <a:ext uri="{FF2B5EF4-FFF2-40B4-BE49-F238E27FC236}">
                  <a16:creationId xmlns:a16="http://schemas.microsoft.com/office/drawing/2014/main" id="{14D9C9DA-0996-4312-85F5-8440CCF10329}"/>
                </a:ext>
              </a:extLst>
            </p:cNvPr>
            <p:cNvSpPr txBox="1"/>
            <p:nvPr/>
          </p:nvSpPr>
          <p:spPr>
            <a:xfrm>
              <a:off x="3774767" y="7204456"/>
              <a:ext cx="2109039"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Error handling</a:t>
              </a:r>
            </a:p>
          </p:txBody>
        </p:sp>
        <p:pic>
          <p:nvPicPr>
            <p:cNvPr id="47" name="Picture 46">
              <a:extLst>
                <a:ext uri="{FF2B5EF4-FFF2-40B4-BE49-F238E27FC236}">
                  <a16:creationId xmlns:a16="http://schemas.microsoft.com/office/drawing/2014/main" id="{FF7D55DA-BF7C-2727-008C-DC63C8066B19}"/>
                </a:ext>
              </a:extLst>
            </p:cNvPr>
            <p:cNvPicPr>
              <a:picLocks noChangeAspect="1"/>
            </p:cNvPicPr>
            <p:nvPr/>
          </p:nvPicPr>
          <p:blipFill>
            <a:blip r:embed="rId4">
              <a:extLst>
                <a:ext uri="{28A0092B-C50C-407E-A947-70E740481C1C}">
                  <a14:useLocalDpi xmlns:a14="http://schemas.microsoft.com/office/drawing/2010/main" val="0"/>
                </a:ext>
              </a:extLst>
            </a:blip>
            <a:srcRect t="296" b="296"/>
            <a:stretch/>
          </p:blipFill>
          <p:spPr>
            <a:xfrm>
              <a:off x="7461438" y="4427279"/>
              <a:ext cx="1648637" cy="1638224"/>
            </a:xfrm>
            <a:prstGeom prst="rect">
              <a:avLst/>
            </a:prstGeom>
          </p:spPr>
        </p:pic>
      </p:grpSp>
    </p:spTree>
    <p:custDataLst>
      <p:tags r:id="rId1"/>
    </p:custDataLst>
    <p:extLst>
      <p:ext uri="{BB962C8B-B14F-4D97-AF65-F5344CB8AC3E}">
        <p14:creationId xmlns:p14="http://schemas.microsoft.com/office/powerpoint/2010/main" val="384634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084F15-5A48-CA46-A727-8A51E1A49196}"/>
              </a:ext>
            </a:extLst>
          </p:cNvPr>
          <p:cNvSpPr>
            <a:spLocks noGrp="1"/>
          </p:cNvSpPr>
          <p:nvPr>
            <p:ph type="body" idx="1"/>
          </p:nvPr>
        </p:nvSpPr>
        <p:spPr>
          <a:xfrm>
            <a:off x="803634" y="3799861"/>
            <a:ext cx="7707304" cy="1011600"/>
          </a:xfrm>
        </p:spPr>
        <p:txBody>
          <a:bodyPr>
            <a:normAutofit/>
          </a:bodyPr>
          <a:lstStyle/>
          <a:p>
            <a:pPr indent="0">
              <a:lnSpc>
                <a:spcPct val="115000"/>
              </a:lnSpc>
            </a:pPr>
            <a:r>
              <a:rPr lang="en-US" dirty="0">
                <a:solidFill>
                  <a:schemeClr val="tx1">
                    <a:lumMod val="75000"/>
                    <a:lumOff val="25000"/>
                  </a:schemeClr>
                </a:solidFill>
              </a:rPr>
              <a:t>Access a comprehensive guide that explains how to use React Router v6 in-depth </a:t>
            </a:r>
            <a:endParaRPr lang="en-IN" dirty="0">
              <a:solidFill>
                <a:schemeClr val="tx1">
                  <a:lumMod val="75000"/>
                  <a:lumOff val="25000"/>
                </a:schemeClr>
              </a:solidFill>
            </a:endParaRPr>
          </a:p>
        </p:txBody>
      </p:sp>
      <p:sp>
        <p:nvSpPr>
          <p:cNvPr id="3" name="Text Placeholder 2">
            <a:extLst>
              <a:ext uri="{FF2B5EF4-FFF2-40B4-BE49-F238E27FC236}">
                <a16:creationId xmlns:a16="http://schemas.microsoft.com/office/drawing/2014/main" id="{AD396A9F-7F6B-9A6B-10B1-5582B5D7581A}"/>
              </a:ext>
            </a:extLst>
          </p:cNvPr>
          <p:cNvSpPr>
            <a:spLocks noGrp="1"/>
          </p:cNvSpPr>
          <p:nvPr>
            <p:ph type="body" idx="2"/>
          </p:nvPr>
        </p:nvSpPr>
        <p:spPr>
          <a:xfrm>
            <a:off x="803634" y="2789025"/>
            <a:ext cx="8296613" cy="1011600"/>
          </a:xfrm>
        </p:spPr>
        <p:txBody>
          <a:bodyPr/>
          <a:lstStyle/>
          <a:p>
            <a:r>
              <a:rPr lang="en-IN" dirty="0">
                <a:solidFill>
                  <a:schemeClr val="tx1">
                    <a:lumMod val="75000"/>
                    <a:lumOff val="25000"/>
                  </a:schemeClr>
                </a:solidFill>
              </a:rPr>
              <a:t>   Demonstrate the steps in React routing for seamless client-side navigation in a single page application</a:t>
            </a:r>
          </a:p>
        </p:txBody>
      </p:sp>
      <p:sp>
        <p:nvSpPr>
          <p:cNvPr id="4" name="Text Placeholder 3">
            <a:extLst>
              <a:ext uri="{FF2B5EF4-FFF2-40B4-BE49-F238E27FC236}">
                <a16:creationId xmlns:a16="http://schemas.microsoft.com/office/drawing/2014/main" id="{0B8CB3B4-F922-5C27-E2D7-BEE6E01DDCE4}"/>
              </a:ext>
            </a:extLst>
          </p:cNvPr>
          <p:cNvSpPr>
            <a:spLocks noGrp="1"/>
          </p:cNvSpPr>
          <p:nvPr>
            <p:ph type="body" idx="3"/>
          </p:nvPr>
        </p:nvSpPr>
        <p:spPr>
          <a:xfrm>
            <a:off x="803634" y="6230065"/>
            <a:ext cx="9476076" cy="1219199"/>
          </a:xfrm>
        </p:spPr>
        <p:txBody>
          <a:bodyPr/>
          <a:lstStyle/>
          <a:p>
            <a:r>
              <a:rPr lang="en-US" dirty="0">
                <a:solidFill>
                  <a:schemeClr val="tx1">
                    <a:lumMod val="75000"/>
                    <a:lumOff val="25000"/>
                  </a:schemeClr>
                </a:solidFill>
              </a:rPr>
              <a:t>   Comprehend nested routes for organizing hierarchical user interfaces and managing complex application structures in React</a:t>
            </a:r>
            <a:endParaRPr lang="en-IN" dirty="0">
              <a:solidFill>
                <a:schemeClr val="tx1">
                  <a:lumMod val="75000"/>
                  <a:lumOff val="25000"/>
                </a:schemeClr>
              </a:solidFill>
            </a:endParaRPr>
          </a:p>
        </p:txBody>
      </p:sp>
      <p:sp>
        <p:nvSpPr>
          <p:cNvPr id="5" name="Text Placeholder 4">
            <a:extLst>
              <a:ext uri="{FF2B5EF4-FFF2-40B4-BE49-F238E27FC236}">
                <a16:creationId xmlns:a16="http://schemas.microsoft.com/office/drawing/2014/main" id="{5A665D90-4734-613F-875A-189F14FCFBCE}"/>
              </a:ext>
            </a:extLst>
          </p:cNvPr>
          <p:cNvSpPr>
            <a:spLocks noGrp="1"/>
          </p:cNvSpPr>
          <p:nvPr>
            <p:ph type="body" idx="4"/>
          </p:nvPr>
        </p:nvSpPr>
        <p:spPr>
          <a:xfrm>
            <a:off x="803634" y="5055390"/>
            <a:ext cx="8270944" cy="1010072"/>
          </a:xfrm>
        </p:spPr>
        <p:txBody>
          <a:bodyPr/>
          <a:lstStyle/>
          <a:p>
            <a:pPr indent="0"/>
            <a:r>
              <a:rPr lang="en-US" dirty="0">
                <a:solidFill>
                  <a:schemeClr val="tx1">
                    <a:lumMod val="75000"/>
                    <a:lumOff val="25000"/>
                  </a:schemeClr>
                </a:solidFill>
              </a:rPr>
              <a:t>Get an insight of the updates in React Router v6, delving into its new features and improvements</a:t>
            </a:r>
            <a:endParaRPr lang="en-IN" dirty="0">
              <a:solidFill>
                <a:schemeClr val="tx1">
                  <a:lumMod val="75000"/>
                  <a:lumOff val="25000"/>
                </a:schemeClr>
              </a:solidFill>
            </a:endParaRPr>
          </a:p>
        </p:txBody>
      </p:sp>
      <p:pic>
        <p:nvPicPr>
          <p:cNvPr id="2050" name="Picture 2">
            <a:extLst>
              <a:ext uri="{FF2B5EF4-FFF2-40B4-BE49-F238E27FC236}">
                <a16:creationId xmlns:a16="http://schemas.microsoft.com/office/drawing/2014/main" id="{3963C336-288F-434A-AF71-1A8A97F487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9487" y="2861628"/>
            <a:ext cx="418506" cy="4097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ABFAFD2-0779-8ECD-887B-2793F5042E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9487" y="4000568"/>
            <a:ext cx="418505" cy="4097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1F98F2-4996-9970-831C-7183ED2B8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9487" y="5097777"/>
            <a:ext cx="418506" cy="4097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5B69844-B2CF-A828-B4D3-380D010B5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809487" y="6299982"/>
            <a:ext cx="418506" cy="4097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38665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627533-D0EF-65A7-4509-05D3024983FF}"/>
              </a:ext>
            </a:extLst>
          </p:cNvPr>
          <p:cNvSpPr>
            <a:spLocks noGrp="1"/>
          </p:cNvSpPr>
          <p:nvPr>
            <p:ph type="title"/>
          </p:nvPr>
        </p:nvSpPr>
        <p:spPr/>
        <p:txBody>
          <a:bodyPr/>
          <a:lstStyle/>
          <a:p>
            <a:r>
              <a:rPr lang="en-IN" dirty="0"/>
              <a:t>Nested Route: Overview</a:t>
            </a:r>
          </a:p>
        </p:txBody>
      </p:sp>
      <p:sp>
        <p:nvSpPr>
          <p:cNvPr id="7" name="Rectangle: Rounded Corners 6">
            <a:extLst>
              <a:ext uri="{FF2B5EF4-FFF2-40B4-BE49-F238E27FC236}">
                <a16:creationId xmlns:a16="http://schemas.microsoft.com/office/drawing/2014/main" id="{5E3F2AD1-C987-08F7-ACC9-90623198ABE7}"/>
              </a:ext>
            </a:extLst>
          </p:cNvPr>
          <p:cNvSpPr/>
          <p:nvPr/>
        </p:nvSpPr>
        <p:spPr>
          <a:xfrm>
            <a:off x="2935121" y="1547813"/>
            <a:ext cx="10385758" cy="995004"/>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bg2">
                    <a:lumMod val="25000"/>
                  </a:schemeClr>
                </a:solidFill>
                <a:effectLst/>
              </a:rPr>
              <a:t>Nested routes are one of React’s unique features that allow users to</a:t>
            </a:r>
          </a:p>
          <a:p>
            <a:pPr algn="ctr"/>
            <a:r>
              <a:rPr lang="en-US" sz="2200" b="0" i="0" dirty="0">
                <a:solidFill>
                  <a:schemeClr val="bg2">
                    <a:lumMod val="25000"/>
                  </a:schemeClr>
                </a:solidFill>
                <a:effectLst/>
              </a:rPr>
              <a:t>swap</a:t>
            </a:r>
            <a:r>
              <a:rPr lang="en-US" sz="2200" dirty="0">
                <a:solidFill>
                  <a:schemeClr val="bg2">
                    <a:lumMod val="25000"/>
                  </a:schemeClr>
                </a:solidFill>
              </a:rPr>
              <a:t> </a:t>
            </a:r>
            <a:r>
              <a:rPr lang="en-US" sz="2200" b="0" i="0" dirty="0">
                <a:solidFill>
                  <a:schemeClr val="bg2">
                    <a:lumMod val="25000"/>
                  </a:schemeClr>
                </a:solidFill>
                <a:effectLst/>
              </a:rPr>
              <a:t>out specific view fragments based on the current path. </a:t>
            </a:r>
            <a:endParaRPr lang="en-IN" sz="2200" dirty="0">
              <a:solidFill>
                <a:schemeClr val="bg2">
                  <a:lumMod val="25000"/>
                </a:schemeClr>
              </a:solidFill>
            </a:endParaRPr>
          </a:p>
        </p:txBody>
      </p:sp>
      <p:pic>
        <p:nvPicPr>
          <p:cNvPr id="8" name="Picture 7">
            <a:extLst>
              <a:ext uri="{FF2B5EF4-FFF2-40B4-BE49-F238E27FC236}">
                <a16:creationId xmlns:a16="http://schemas.microsoft.com/office/drawing/2014/main" id="{10D3854E-FBED-F0CF-0006-D5D0622DD735}"/>
              </a:ext>
            </a:extLst>
          </p:cNvPr>
          <p:cNvPicPr>
            <a:picLocks noChangeAspect="1"/>
          </p:cNvPicPr>
          <p:nvPr/>
        </p:nvPicPr>
        <p:blipFill>
          <a:blip r:embed="rId4"/>
          <a:stretch>
            <a:fillRect/>
          </a:stretch>
        </p:blipFill>
        <p:spPr>
          <a:xfrm>
            <a:off x="3044054" y="3712595"/>
            <a:ext cx="3481268" cy="3453118"/>
          </a:xfrm>
          <a:prstGeom prst="rect">
            <a:avLst/>
          </a:prstGeom>
        </p:spPr>
      </p:pic>
      <p:sp>
        <p:nvSpPr>
          <p:cNvPr id="9" name="TextBox 8">
            <a:extLst>
              <a:ext uri="{FF2B5EF4-FFF2-40B4-BE49-F238E27FC236}">
                <a16:creationId xmlns:a16="http://schemas.microsoft.com/office/drawing/2014/main" id="{B307224D-A6B2-925E-736F-362106F6AC28}"/>
              </a:ext>
            </a:extLst>
          </p:cNvPr>
          <p:cNvSpPr txBox="1"/>
          <p:nvPr/>
        </p:nvSpPr>
        <p:spPr>
          <a:xfrm>
            <a:off x="7751362" y="3282121"/>
            <a:ext cx="7971238" cy="3542188"/>
          </a:xfrm>
          <a:prstGeom prst="rect">
            <a:avLst/>
          </a:prstGeom>
          <a:noFill/>
        </p:spPr>
        <p:txBody>
          <a:bodyPr wrap="square" rtlCol="0">
            <a:spAutoFit/>
          </a:bodyPr>
          <a:lstStyle/>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rPr>
              <a:t>Nested routes in React Router provide a way to organize and structure the routing logic for complex applications.</a:t>
            </a:r>
          </a:p>
          <a:p>
            <a:pPr marL="342900" indent="-342900">
              <a:lnSpc>
                <a:spcPct val="114000"/>
              </a:lnSpc>
              <a:buFont typeface="Arial" panose="020B0604020202020204" pitchFamily="34" charset="0"/>
              <a:buChar char="•"/>
            </a:pPr>
            <a:endParaRPr lang="en-US" sz="2200" dirty="0">
              <a:solidFill>
                <a:schemeClr val="tx1">
                  <a:lumMod val="75000"/>
                  <a:lumOff val="25000"/>
                </a:schemeClr>
              </a:solidFill>
            </a:endParaRPr>
          </a:p>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rPr>
              <a:t>Instead of having a flat route structure, where all routes are at the top level, nested routes allow you to create a hierarchy of routes.</a:t>
            </a:r>
          </a:p>
          <a:p>
            <a:pPr marL="342900" indent="-342900">
              <a:lnSpc>
                <a:spcPct val="114000"/>
              </a:lnSpc>
              <a:buFont typeface="Arial" panose="020B0604020202020204" pitchFamily="34" charset="0"/>
              <a:buChar char="•"/>
            </a:pPr>
            <a:endParaRPr lang="en-US" sz="2200" b="0" i="0" dirty="0">
              <a:solidFill>
                <a:schemeClr val="tx1">
                  <a:lumMod val="75000"/>
                  <a:lumOff val="25000"/>
                </a:schemeClr>
              </a:solidFill>
              <a:effectLst/>
            </a:endParaRPr>
          </a:p>
          <a:p>
            <a:pPr marL="342900" indent="-342900">
              <a:lnSpc>
                <a:spcPct val="114000"/>
              </a:lnSpc>
              <a:buFont typeface="Arial" panose="020B0604020202020204" pitchFamily="34" charset="0"/>
              <a:buChar char="•"/>
            </a:pPr>
            <a:r>
              <a:rPr lang="en-US" sz="2200" b="0" i="0" dirty="0">
                <a:solidFill>
                  <a:schemeClr val="tx1">
                    <a:lumMod val="75000"/>
                    <a:lumOff val="25000"/>
                  </a:schemeClr>
                </a:solidFill>
                <a:effectLst/>
              </a:rPr>
              <a:t>Nested routes provide a robust framework for designing intricate user interfaces in a React application.</a:t>
            </a:r>
            <a:endParaRPr lang="en-US" sz="2200" dirty="0">
              <a:solidFill>
                <a:schemeClr val="tx1">
                  <a:lumMod val="75000"/>
                  <a:lumOff val="25000"/>
                </a:schemeClr>
              </a:solidFill>
            </a:endParaRPr>
          </a:p>
        </p:txBody>
      </p:sp>
      <p:sp>
        <p:nvSpPr>
          <p:cNvPr id="3" name="Brandline_LVC">
            <a:extLst>
              <a:ext uri="{FF2B5EF4-FFF2-40B4-BE49-F238E27FC236}">
                <a16:creationId xmlns:a16="http://schemas.microsoft.com/office/drawing/2014/main" id="{0C02F47D-A6FA-F011-47AC-2954A1C6AF3F}"/>
              </a:ext>
            </a:extLst>
          </p:cNvPr>
          <p:cNvSpPr/>
          <p:nvPr/>
        </p:nvSpPr>
        <p:spPr>
          <a:xfrm>
            <a:off x="5461000" y="816324"/>
            <a:ext cx="5343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757850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A09D38-8A59-6DF5-AC9B-6C94AD517350}"/>
              </a:ext>
            </a:extLst>
          </p:cNvPr>
          <p:cNvSpPr>
            <a:spLocks noGrp="1"/>
          </p:cNvSpPr>
          <p:nvPr>
            <p:ph type="body" idx="10"/>
          </p:nvPr>
        </p:nvSpPr>
        <p:spPr>
          <a:xfrm>
            <a:off x="1285147" y="1440571"/>
            <a:ext cx="13696999" cy="417567"/>
          </a:xfrm>
        </p:spPr>
        <p:txBody>
          <a:bodyPr/>
          <a:lstStyle/>
          <a:p>
            <a:r>
              <a:rPr lang="en-IN" dirty="0"/>
              <a:t>The concepts included in Nested Route are:</a:t>
            </a:r>
          </a:p>
        </p:txBody>
      </p:sp>
      <p:grpSp>
        <p:nvGrpSpPr>
          <p:cNvPr id="6" name="Group 5">
            <a:extLst>
              <a:ext uri="{FF2B5EF4-FFF2-40B4-BE49-F238E27FC236}">
                <a16:creationId xmlns:a16="http://schemas.microsoft.com/office/drawing/2014/main" id="{E98190C6-1C67-2175-8605-26D9AB8B426D}"/>
              </a:ext>
            </a:extLst>
          </p:cNvPr>
          <p:cNvGrpSpPr/>
          <p:nvPr/>
        </p:nvGrpSpPr>
        <p:grpSpPr>
          <a:xfrm>
            <a:off x="1302721" y="2411036"/>
            <a:ext cx="13650559" cy="5827208"/>
            <a:chOff x="1480208" y="2411036"/>
            <a:chExt cx="13650559" cy="5827208"/>
          </a:xfrm>
        </p:grpSpPr>
        <p:sp>
          <p:nvSpPr>
            <p:cNvPr id="5339" name="Shape 6">
              <a:extLst>
                <a:ext uri="{FF2B5EF4-FFF2-40B4-BE49-F238E27FC236}">
                  <a16:creationId xmlns:a16="http://schemas.microsoft.com/office/drawing/2014/main" id="{7DD4572C-353C-4F82-070F-DC8C93CD2644}"/>
                </a:ext>
              </a:extLst>
            </p:cNvPr>
            <p:cNvSpPr/>
            <p:nvPr/>
          </p:nvSpPr>
          <p:spPr>
            <a:xfrm>
              <a:off x="5597216" y="2411036"/>
              <a:ext cx="2529771" cy="29216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chemeClr val="accent6"/>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sp>
          <p:nvSpPr>
            <p:cNvPr id="5314" name="Shape 9">
              <a:extLst>
                <a:ext uri="{FF2B5EF4-FFF2-40B4-BE49-F238E27FC236}">
                  <a16:creationId xmlns:a16="http://schemas.microsoft.com/office/drawing/2014/main" id="{022696A5-37E4-8108-ED7D-AB7E44F0AD16}"/>
                </a:ext>
              </a:extLst>
            </p:cNvPr>
            <p:cNvSpPr/>
            <p:nvPr/>
          </p:nvSpPr>
          <p:spPr>
            <a:xfrm>
              <a:off x="8133647" y="2411036"/>
              <a:ext cx="2529773" cy="29216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chemeClr val="accent5"/>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grpSp>
          <p:nvGrpSpPr>
            <p:cNvPr id="2" name="Group 1">
              <a:extLst>
                <a:ext uri="{FF2B5EF4-FFF2-40B4-BE49-F238E27FC236}">
                  <a16:creationId xmlns:a16="http://schemas.microsoft.com/office/drawing/2014/main" id="{ECAF7B54-1029-A5DC-6088-FBC84A0F5209}"/>
                </a:ext>
              </a:extLst>
            </p:cNvPr>
            <p:cNvGrpSpPr/>
            <p:nvPr/>
          </p:nvGrpSpPr>
          <p:grpSpPr>
            <a:xfrm>
              <a:off x="1480208" y="2885670"/>
              <a:ext cx="13650559" cy="5352574"/>
              <a:chOff x="1480208" y="2885670"/>
              <a:chExt cx="13650559" cy="5352574"/>
            </a:xfrm>
          </p:grpSpPr>
          <p:sp>
            <p:nvSpPr>
              <p:cNvPr id="5343" name="Shape 10">
                <a:extLst>
                  <a:ext uri="{FF2B5EF4-FFF2-40B4-BE49-F238E27FC236}">
                    <a16:creationId xmlns:a16="http://schemas.microsoft.com/office/drawing/2014/main" id="{21AD71FC-B0F2-402F-2ADF-5718381B6163}"/>
                  </a:ext>
                </a:extLst>
              </p:cNvPr>
              <p:cNvSpPr/>
              <p:nvPr/>
            </p:nvSpPr>
            <p:spPr>
              <a:xfrm>
                <a:off x="8126987" y="3860884"/>
                <a:ext cx="2530209" cy="29213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chemeClr val="accent4"/>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sp>
            <p:nvSpPr>
              <p:cNvPr id="5335" name="Shape 7">
                <a:extLst>
                  <a:ext uri="{FF2B5EF4-FFF2-40B4-BE49-F238E27FC236}">
                    <a16:creationId xmlns:a16="http://schemas.microsoft.com/office/drawing/2014/main" id="{46B14DC4-1B23-CBCD-2EAC-311A08B4490C}"/>
                  </a:ext>
                </a:extLst>
              </p:cNvPr>
              <p:cNvSpPr/>
              <p:nvPr/>
            </p:nvSpPr>
            <p:spPr>
              <a:xfrm>
                <a:off x="5603440" y="3860884"/>
                <a:ext cx="2530209" cy="2921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chemeClr val="accent1"/>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sp>
            <p:nvSpPr>
              <p:cNvPr id="5329" name="Shape 11">
                <a:extLst>
                  <a:ext uri="{FF2B5EF4-FFF2-40B4-BE49-F238E27FC236}">
                    <a16:creationId xmlns:a16="http://schemas.microsoft.com/office/drawing/2014/main" id="{7D8383C5-161E-3F06-B205-BA39EC15A7EC}"/>
                  </a:ext>
                </a:extLst>
              </p:cNvPr>
              <p:cNvSpPr/>
              <p:nvPr/>
            </p:nvSpPr>
            <p:spPr>
              <a:xfrm>
                <a:off x="8133647" y="5316612"/>
                <a:ext cx="2529773" cy="29216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chemeClr val="accent3"/>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sp>
            <p:nvSpPr>
              <p:cNvPr id="5323" name="Shape 8">
                <a:extLst>
                  <a:ext uri="{FF2B5EF4-FFF2-40B4-BE49-F238E27FC236}">
                    <a16:creationId xmlns:a16="http://schemas.microsoft.com/office/drawing/2014/main" id="{A97E7A91-A292-185A-CC86-A47FE6D53E9E}"/>
                  </a:ext>
                </a:extLst>
              </p:cNvPr>
              <p:cNvSpPr/>
              <p:nvPr/>
            </p:nvSpPr>
            <p:spPr>
              <a:xfrm>
                <a:off x="5597216" y="5316612"/>
                <a:ext cx="2529771" cy="292163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chemeClr val="accent2"/>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sz="2400" kern="1200" dirty="0">
                  <a:latin typeface="Open Sans"/>
                  <a:ea typeface="+mn-ea"/>
                  <a:cs typeface="+mn-cs"/>
                </a:endParaRPr>
              </a:p>
            </p:txBody>
          </p:sp>
          <p:sp>
            <p:nvSpPr>
              <p:cNvPr id="5301" name="Shape 22">
                <a:extLst>
                  <a:ext uri="{FF2B5EF4-FFF2-40B4-BE49-F238E27FC236}">
                    <a16:creationId xmlns:a16="http://schemas.microsoft.com/office/drawing/2014/main" id="{0EDA0425-434B-8A27-CF6A-5AA6F8AAD797}"/>
                  </a:ext>
                </a:extLst>
              </p:cNvPr>
              <p:cNvSpPr/>
              <p:nvPr/>
            </p:nvSpPr>
            <p:spPr>
              <a:xfrm>
                <a:off x="10405584" y="5212178"/>
                <a:ext cx="1374969" cy="3305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193" y="0"/>
                    </a:lnTo>
                    <a:lnTo>
                      <a:pt x="21600" y="0"/>
                    </a:lnTo>
                  </a:path>
                </a:pathLst>
              </a:custGeom>
              <a:noFill/>
              <a:ln w="28575" cap="flat">
                <a:solidFill>
                  <a:schemeClr val="accent4"/>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2" name="Shape 23">
                <a:extLst>
                  <a:ext uri="{FF2B5EF4-FFF2-40B4-BE49-F238E27FC236}">
                    <a16:creationId xmlns:a16="http://schemas.microsoft.com/office/drawing/2014/main" id="{2035F226-C174-3C49-ACAA-7676B107B873}"/>
                  </a:ext>
                </a:extLst>
              </p:cNvPr>
              <p:cNvSpPr/>
              <p:nvPr/>
            </p:nvSpPr>
            <p:spPr>
              <a:xfrm>
                <a:off x="9329853" y="3110668"/>
                <a:ext cx="2450699" cy="3305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28575" cap="flat">
                <a:solidFill>
                  <a:schemeClr val="accent5"/>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3" name="Shape 24">
                <a:extLst>
                  <a:ext uri="{FF2B5EF4-FFF2-40B4-BE49-F238E27FC236}">
                    <a16:creationId xmlns:a16="http://schemas.microsoft.com/office/drawing/2014/main" id="{F929295C-9B5B-7DAF-9E36-B01991D20251}"/>
                  </a:ext>
                </a:extLst>
              </p:cNvPr>
              <p:cNvSpPr/>
              <p:nvPr/>
            </p:nvSpPr>
            <p:spPr>
              <a:xfrm rot="10800000" flipH="1">
                <a:off x="9329853" y="7274816"/>
                <a:ext cx="2450699" cy="3305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noFill/>
              <a:ln w="28575" cap="flat">
                <a:solidFill>
                  <a:schemeClr val="accent3"/>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4" name="Shape 25">
                <a:extLst>
                  <a:ext uri="{FF2B5EF4-FFF2-40B4-BE49-F238E27FC236}">
                    <a16:creationId xmlns:a16="http://schemas.microsoft.com/office/drawing/2014/main" id="{82F9D96C-710E-ADC1-0E3A-394BA918A38C}"/>
                  </a:ext>
                </a:extLst>
              </p:cNvPr>
              <p:cNvSpPr/>
              <p:nvPr/>
            </p:nvSpPr>
            <p:spPr>
              <a:xfrm>
                <a:off x="4475447" y="5212178"/>
                <a:ext cx="1374967" cy="3305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407" y="0"/>
                    </a:lnTo>
                    <a:lnTo>
                      <a:pt x="0" y="0"/>
                    </a:lnTo>
                  </a:path>
                </a:pathLst>
              </a:custGeom>
              <a:noFill/>
              <a:ln w="28575" cap="flat">
                <a:solidFill>
                  <a:schemeClr val="accent1"/>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5" name="Shape 26">
                <a:extLst>
                  <a:ext uri="{FF2B5EF4-FFF2-40B4-BE49-F238E27FC236}">
                    <a16:creationId xmlns:a16="http://schemas.microsoft.com/office/drawing/2014/main" id="{E38A7A2B-AD25-5A03-5EBC-C437B57BBCCB}"/>
                  </a:ext>
                </a:extLst>
              </p:cNvPr>
              <p:cNvSpPr/>
              <p:nvPr/>
            </p:nvSpPr>
            <p:spPr>
              <a:xfrm>
                <a:off x="4475447" y="3110668"/>
                <a:ext cx="2450698" cy="3305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noFill/>
              <a:ln w="28575" cap="flat">
                <a:solidFill>
                  <a:schemeClr val="accent6"/>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6" name="Shape 27">
                <a:extLst>
                  <a:ext uri="{FF2B5EF4-FFF2-40B4-BE49-F238E27FC236}">
                    <a16:creationId xmlns:a16="http://schemas.microsoft.com/office/drawing/2014/main" id="{C0E5CDE3-98A7-18DC-5B31-D951688DAE60}"/>
                  </a:ext>
                </a:extLst>
              </p:cNvPr>
              <p:cNvSpPr/>
              <p:nvPr/>
            </p:nvSpPr>
            <p:spPr>
              <a:xfrm>
                <a:off x="4475447" y="7274816"/>
                <a:ext cx="2450698" cy="33059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noFill/>
              <a:ln w="28575" cap="flat">
                <a:solidFill>
                  <a:schemeClr val="accent2"/>
                </a:solidFill>
                <a:prstDash val="solid"/>
                <a:miter lim="400000"/>
                <a:tailEnd type="oval"/>
              </a:ln>
              <a:effectLst/>
            </p:spPr>
            <p:txBody>
              <a:bodyPr wrap="square" lIns="67733" tIns="67733" rIns="67733" bIns="67733" numCol="1"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7" name="Shape 13">
                <a:extLst>
                  <a:ext uri="{FF2B5EF4-FFF2-40B4-BE49-F238E27FC236}">
                    <a16:creationId xmlns:a16="http://schemas.microsoft.com/office/drawing/2014/main" id="{1AE300AB-13EC-92DD-FFE1-A1D04AAF1A3F}"/>
                  </a:ext>
                </a:extLst>
              </p:cNvPr>
              <p:cNvSpPr/>
              <p:nvPr/>
            </p:nvSpPr>
            <p:spPr>
              <a:xfrm>
                <a:off x="6861882" y="3871851"/>
                <a:ext cx="2530208" cy="29216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alpha val="35000"/>
                </a:srgbClr>
              </a:solidFill>
              <a:ln w="12700" cap="flat">
                <a:noFill/>
                <a:miter lim="400000"/>
              </a:ln>
              <a:effectLst/>
            </p:spPr>
            <p:txBody>
              <a:bodyPr wrap="square" lIns="0" tIns="0" rIns="0" bIns="0" numCol="1" anchor="t">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endParaRPr lang="en-IN" sz="2400" kern="1200" dirty="0">
                  <a:latin typeface="Open Sans"/>
                  <a:ea typeface="+mn-ea"/>
                  <a:cs typeface="+mn-cs"/>
                </a:endParaRPr>
              </a:p>
            </p:txBody>
          </p:sp>
          <p:sp>
            <p:nvSpPr>
              <p:cNvPr id="5308" name="TextBox 61">
                <a:extLst>
                  <a:ext uri="{FF2B5EF4-FFF2-40B4-BE49-F238E27FC236}">
                    <a16:creationId xmlns:a16="http://schemas.microsoft.com/office/drawing/2014/main" id="{C29CD5F4-F49D-D34C-80F1-71983FBC0F58}"/>
                  </a:ext>
                </a:extLst>
              </p:cNvPr>
              <p:cNvSpPr txBox="1"/>
              <p:nvPr/>
            </p:nvSpPr>
            <p:spPr>
              <a:xfrm>
                <a:off x="11316702" y="2929720"/>
                <a:ext cx="3582369"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Parent and child </a:t>
                </a:r>
                <a:r>
                  <a:rPr lang="en-IN" sz="2200" dirty="0">
                    <a:solidFill>
                      <a:schemeClr val="tx1">
                        <a:lumMod val="75000"/>
                        <a:lumOff val="25000"/>
                      </a:schemeClr>
                    </a:solidFill>
                    <a:latin typeface="+mn-lt"/>
                  </a:rPr>
                  <a:t>c</a:t>
                </a:r>
                <a:r>
                  <a:rPr lang="en-IN" sz="2200" i="0" dirty="0">
                    <a:solidFill>
                      <a:schemeClr val="tx1">
                        <a:lumMod val="75000"/>
                        <a:lumOff val="25000"/>
                      </a:schemeClr>
                    </a:solidFill>
                    <a:effectLst/>
                    <a:latin typeface="+mn-lt"/>
                  </a:rPr>
                  <a:t>omponents</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sp>
            <p:nvSpPr>
              <p:cNvPr id="5309" name="TextBox 62">
                <a:extLst>
                  <a:ext uri="{FF2B5EF4-FFF2-40B4-BE49-F238E27FC236}">
                    <a16:creationId xmlns:a16="http://schemas.microsoft.com/office/drawing/2014/main" id="{C29CD5F4-F49D-D34C-80F1-71983FBC0F58}"/>
                  </a:ext>
                </a:extLst>
              </p:cNvPr>
              <p:cNvSpPr txBox="1"/>
              <p:nvPr/>
            </p:nvSpPr>
            <p:spPr>
              <a:xfrm>
                <a:off x="11860831" y="5010880"/>
                <a:ext cx="2529773"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Dynamic content </a:t>
                </a:r>
                <a:r>
                  <a:rPr lang="en-IN" sz="2200" dirty="0">
                    <a:solidFill>
                      <a:schemeClr val="tx1">
                        <a:lumMod val="75000"/>
                        <a:lumOff val="25000"/>
                      </a:schemeClr>
                    </a:solidFill>
                    <a:latin typeface="+mn-lt"/>
                  </a:rPr>
                  <a:t>l</a:t>
                </a:r>
                <a:r>
                  <a:rPr lang="en-IN" sz="2200" i="0" dirty="0">
                    <a:solidFill>
                      <a:schemeClr val="tx1">
                        <a:lumMod val="75000"/>
                        <a:lumOff val="25000"/>
                      </a:schemeClr>
                    </a:solidFill>
                    <a:effectLst/>
                    <a:latin typeface="+mn-lt"/>
                  </a:rPr>
                  <a:t>oading</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sp>
            <p:nvSpPr>
              <p:cNvPr id="5310" name="TextBox 63">
                <a:extLst>
                  <a:ext uri="{FF2B5EF4-FFF2-40B4-BE49-F238E27FC236}">
                    <a16:creationId xmlns:a16="http://schemas.microsoft.com/office/drawing/2014/main" id="{C29CD5F4-F49D-D34C-80F1-71983FBC0F58}"/>
                  </a:ext>
                </a:extLst>
              </p:cNvPr>
              <p:cNvSpPr txBox="1"/>
              <p:nvPr/>
            </p:nvSpPr>
            <p:spPr>
              <a:xfrm>
                <a:off x="11548398" y="7389965"/>
                <a:ext cx="3582369" cy="43088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Path </a:t>
                </a:r>
                <a:r>
                  <a:rPr lang="en-IN" sz="2200" dirty="0">
                    <a:solidFill>
                      <a:schemeClr val="tx1">
                        <a:lumMod val="75000"/>
                        <a:lumOff val="25000"/>
                      </a:schemeClr>
                    </a:solidFill>
                    <a:latin typeface="+mn-lt"/>
                  </a:rPr>
                  <a:t>c</a:t>
                </a:r>
                <a:r>
                  <a:rPr lang="en-IN" sz="2200" i="0" dirty="0">
                    <a:solidFill>
                      <a:schemeClr val="tx1">
                        <a:lumMod val="75000"/>
                        <a:lumOff val="25000"/>
                      </a:schemeClr>
                    </a:solidFill>
                    <a:effectLst/>
                    <a:latin typeface="+mn-lt"/>
                  </a:rPr>
                  <a:t>oncatenation</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sp>
            <p:nvSpPr>
              <p:cNvPr id="5311" name="TextBox 60">
                <a:extLst>
                  <a:ext uri="{FF2B5EF4-FFF2-40B4-BE49-F238E27FC236}">
                    <a16:creationId xmlns:a16="http://schemas.microsoft.com/office/drawing/2014/main" id="{D5A4FCED-5467-DA45-A785-4B33640757E3}"/>
                  </a:ext>
                </a:extLst>
              </p:cNvPr>
              <p:cNvSpPr txBox="1"/>
              <p:nvPr/>
            </p:nvSpPr>
            <p:spPr>
              <a:xfrm>
                <a:off x="1688206" y="2885670"/>
                <a:ext cx="3582369"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Hierarchical </a:t>
                </a:r>
              </a:p>
              <a:p>
                <a:pPr algn="ctr" defTabSz="1219170">
                  <a:buClrTx/>
                </a:pPr>
                <a:r>
                  <a:rPr lang="en-IN" sz="2200" dirty="0">
                    <a:solidFill>
                      <a:schemeClr val="tx1">
                        <a:lumMod val="75000"/>
                        <a:lumOff val="25000"/>
                      </a:schemeClr>
                    </a:solidFill>
                    <a:latin typeface="+mn-lt"/>
                  </a:rPr>
                  <a:t>s</a:t>
                </a:r>
                <a:r>
                  <a:rPr lang="en-IN" sz="2200" i="0" dirty="0">
                    <a:solidFill>
                      <a:schemeClr val="tx1">
                        <a:lumMod val="75000"/>
                        <a:lumOff val="25000"/>
                      </a:schemeClr>
                    </a:solidFill>
                    <a:effectLst/>
                    <a:latin typeface="+mn-lt"/>
                  </a:rPr>
                  <a:t>tructure</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sp>
            <p:nvSpPr>
              <p:cNvPr id="5312" name="TextBox 64">
                <a:extLst>
                  <a:ext uri="{FF2B5EF4-FFF2-40B4-BE49-F238E27FC236}">
                    <a16:creationId xmlns:a16="http://schemas.microsoft.com/office/drawing/2014/main" id="{D5A4FCED-5467-DA45-A785-4B33640757E3}"/>
                  </a:ext>
                </a:extLst>
              </p:cNvPr>
              <p:cNvSpPr txBox="1"/>
              <p:nvPr/>
            </p:nvSpPr>
            <p:spPr>
              <a:xfrm>
                <a:off x="1480208" y="4978099"/>
                <a:ext cx="3582369"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Improved code </a:t>
                </a:r>
                <a:r>
                  <a:rPr lang="en-IN" sz="2200" dirty="0">
                    <a:solidFill>
                      <a:schemeClr val="tx1">
                        <a:lumMod val="75000"/>
                        <a:lumOff val="25000"/>
                      </a:schemeClr>
                    </a:solidFill>
                    <a:latin typeface="+mn-lt"/>
                  </a:rPr>
                  <a:t>o</a:t>
                </a:r>
                <a:r>
                  <a:rPr lang="en-IN" sz="2200" i="0" dirty="0">
                    <a:solidFill>
                      <a:schemeClr val="tx1">
                        <a:lumMod val="75000"/>
                        <a:lumOff val="25000"/>
                      </a:schemeClr>
                    </a:solidFill>
                    <a:effectLst/>
                    <a:latin typeface="+mn-lt"/>
                  </a:rPr>
                  <a:t>rganization</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sp>
            <p:nvSpPr>
              <p:cNvPr id="5313" name="TextBox 65">
                <a:extLst>
                  <a:ext uri="{FF2B5EF4-FFF2-40B4-BE49-F238E27FC236}">
                    <a16:creationId xmlns:a16="http://schemas.microsoft.com/office/drawing/2014/main" id="{D5A4FCED-5467-DA45-A785-4B33640757E3}"/>
                  </a:ext>
                </a:extLst>
              </p:cNvPr>
              <p:cNvSpPr txBox="1"/>
              <p:nvPr/>
            </p:nvSpPr>
            <p:spPr>
              <a:xfrm>
                <a:off x="2641600" y="7376072"/>
                <a:ext cx="2141832"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1219170">
                  <a:buClrTx/>
                </a:pPr>
                <a:r>
                  <a:rPr lang="en-IN" sz="2200" i="0" dirty="0">
                    <a:solidFill>
                      <a:schemeClr val="tx1">
                        <a:lumMod val="75000"/>
                        <a:lumOff val="25000"/>
                      </a:schemeClr>
                    </a:solidFill>
                    <a:effectLst/>
                    <a:latin typeface="+mn-lt"/>
                  </a:rPr>
                  <a:t>Dynamic segments</a:t>
                </a:r>
                <a:endParaRPr lang="en-US" sz="2200" kern="1200" dirty="0">
                  <a:solidFill>
                    <a:schemeClr val="tx1">
                      <a:lumMod val="75000"/>
                      <a:lumOff val="25000"/>
                    </a:schemeClr>
                  </a:solidFill>
                  <a:latin typeface="+mn-lt"/>
                  <a:ea typeface="Open Sans" panose="020B0606030504020204" pitchFamily="34" charset="0"/>
                  <a:cs typeface="Open Sans" panose="020B0606030504020204" pitchFamily="34" charset="0"/>
                </a:endParaRPr>
              </a:p>
            </p:txBody>
          </p:sp>
        </p:grpSp>
      </p:grpSp>
      <p:sp>
        <p:nvSpPr>
          <p:cNvPr id="9" name="Title 3">
            <a:extLst>
              <a:ext uri="{FF2B5EF4-FFF2-40B4-BE49-F238E27FC236}">
                <a16:creationId xmlns:a16="http://schemas.microsoft.com/office/drawing/2014/main" id="{EDE386C1-99AE-DDC6-0D29-A856C5FF676B}"/>
              </a:ext>
            </a:extLst>
          </p:cNvPr>
          <p:cNvSpPr>
            <a:spLocks noGrp="1"/>
          </p:cNvSpPr>
          <p:nvPr>
            <p:ph type="title"/>
          </p:nvPr>
        </p:nvSpPr>
        <p:spPr>
          <a:xfrm>
            <a:off x="-10160" y="229878"/>
            <a:ext cx="16276320" cy="687244"/>
          </a:xfrm>
        </p:spPr>
        <p:txBody>
          <a:bodyPr/>
          <a:lstStyle/>
          <a:p>
            <a:r>
              <a:rPr lang="en-IN" dirty="0"/>
              <a:t>Nested Route: Overview</a:t>
            </a:r>
          </a:p>
        </p:txBody>
      </p:sp>
      <p:sp>
        <p:nvSpPr>
          <p:cNvPr id="10" name="Brandline_LVC">
            <a:extLst>
              <a:ext uri="{FF2B5EF4-FFF2-40B4-BE49-F238E27FC236}">
                <a16:creationId xmlns:a16="http://schemas.microsoft.com/office/drawing/2014/main" id="{1D00CFE8-949F-D8B5-2750-8996F39CD345}"/>
              </a:ext>
            </a:extLst>
          </p:cNvPr>
          <p:cNvSpPr/>
          <p:nvPr/>
        </p:nvSpPr>
        <p:spPr>
          <a:xfrm>
            <a:off x="5461000" y="816324"/>
            <a:ext cx="5343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256787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5919-783E-4C04-A6C5-B3C3B966D4BF}"/>
              </a:ext>
            </a:extLst>
          </p:cNvPr>
          <p:cNvSpPr>
            <a:spLocks noGrp="1"/>
          </p:cNvSpPr>
          <p:nvPr>
            <p:ph type="title"/>
          </p:nvPr>
        </p:nvSpPr>
        <p:spPr/>
        <p:txBody>
          <a:bodyPr/>
          <a:lstStyle/>
          <a:p>
            <a:r>
              <a:rPr lang="en-US" dirty="0"/>
              <a:t>Implementing Programmatic Routing with Login Page and Nested Routing </a:t>
            </a:r>
            <a:endParaRPr lang="en-IN" dirty="0"/>
          </a:p>
        </p:txBody>
      </p:sp>
      <p:sp>
        <p:nvSpPr>
          <p:cNvPr id="3" name="Text Placeholder 2">
            <a:extLst>
              <a:ext uri="{FF2B5EF4-FFF2-40B4-BE49-F238E27FC236}">
                <a16:creationId xmlns:a16="http://schemas.microsoft.com/office/drawing/2014/main" id="{FA79A49C-5A52-49FC-A894-4CB1F2A4495F}"/>
              </a:ext>
            </a:extLst>
          </p:cNvPr>
          <p:cNvSpPr>
            <a:spLocks noGrp="1"/>
          </p:cNvSpPr>
          <p:nvPr>
            <p:ph type="body" sz="quarter" idx="11"/>
          </p:nvPr>
        </p:nvSpPr>
        <p:spPr>
          <a:xfrm>
            <a:off x="1612900" y="2049030"/>
            <a:ext cx="13696999" cy="4057943"/>
          </a:xfrm>
        </p:spPr>
        <p:txBody>
          <a:bodyPr/>
          <a:lstStyle/>
          <a:p>
            <a:pPr algn="l" rtl="0" fontAlgn="base"/>
            <a:r>
              <a:rPr lang="en-US" b="1" i="0" u="none" strike="noStrike" dirty="0">
                <a:effectLst/>
                <a:latin typeface="+mn-lt"/>
              </a:rPr>
              <a:t>Problem Statement:</a:t>
            </a:r>
            <a:r>
              <a:rPr lang="en-US" b="0" i="0" dirty="0">
                <a:effectLst/>
                <a:latin typeface="+mn-lt"/>
              </a:rPr>
              <a:t>​</a:t>
            </a:r>
          </a:p>
          <a:p>
            <a:pPr algn="l" rtl="0" fontAlgn="base"/>
            <a:r>
              <a:rPr lang="en-US" sz="1800" b="0" i="0" dirty="0">
                <a:effectLst/>
                <a:latin typeface="Open Sans" panose="020B0606030504020204" pitchFamily="34" charset="0"/>
              </a:rPr>
              <a:t>​</a:t>
            </a:r>
            <a:endParaRPr lang="en-US" b="0" i="0" dirty="0">
              <a:effectLst/>
              <a:latin typeface="Segoe UI" panose="020B0502040204020203" pitchFamily="34" charset="0"/>
            </a:endParaRPr>
          </a:p>
          <a:p>
            <a:pPr algn="l" rtl="0" fontAlgn="base"/>
            <a:r>
              <a:rPr lang="en-US" b="0" i="0" u="none" strike="noStrike" dirty="0">
                <a:effectLst/>
                <a:latin typeface="Open Sans" panose="020B0606030504020204" pitchFamily="34" charset="0"/>
              </a:rPr>
              <a:t>You have been assigned a task </a:t>
            </a:r>
            <a:r>
              <a:rPr lang="en-IN" b="0" i="0" u="none" strike="noStrike" dirty="0">
                <a:effectLst/>
                <a:latin typeface="Open Sans" panose="020B0606030504020204" pitchFamily="34" charset="0"/>
              </a:rPr>
              <a:t>to demonstrate react routing by navigating to the home component after a successful login with credentials and incorporatin</a:t>
            </a:r>
            <a:r>
              <a:rPr lang="en-IN" dirty="0"/>
              <a:t>g nested concepts within the home component.</a:t>
            </a:r>
            <a:endParaRPr lang="en-IN" b="1" dirty="0"/>
          </a:p>
        </p:txBody>
      </p:sp>
      <p:sp>
        <p:nvSpPr>
          <p:cNvPr id="5" name="TextBox 4">
            <a:extLst>
              <a:ext uri="{FF2B5EF4-FFF2-40B4-BE49-F238E27FC236}">
                <a16:creationId xmlns:a16="http://schemas.microsoft.com/office/drawing/2014/main" id="{4636BBFB-B08B-9EEF-4851-79CBE519C11E}"/>
              </a:ext>
            </a:extLst>
          </p:cNvPr>
          <p:cNvSpPr txBox="1"/>
          <p:nvPr/>
        </p:nvSpPr>
        <p:spPr>
          <a:xfrm>
            <a:off x="11695545" y="2049030"/>
            <a:ext cx="2618509" cy="430887"/>
          </a:xfrm>
          <a:prstGeom prst="rect">
            <a:avLst/>
          </a:prstGeom>
          <a:noFill/>
        </p:spPr>
        <p:txBody>
          <a:bodyPr wrap="square" rtlCol="0">
            <a:spAutoFit/>
          </a:bodyPr>
          <a:lstStyle/>
          <a:p>
            <a:r>
              <a:rPr lang="en-IN" sz="2200" b="1" dirty="0">
                <a:solidFill>
                  <a:schemeClr val="tx1">
                    <a:lumMod val="75000"/>
                    <a:lumOff val="25000"/>
                  </a:schemeClr>
                </a:solidFill>
              </a:rPr>
              <a:t>Duration: 10 min</a:t>
            </a:r>
          </a:p>
        </p:txBody>
      </p:sp>
    </p:spTree>
    <p:custDataLst>
      <p:tags r:id="rId1"/>
    </p:custDataLst>
    <p:extLst>
      <p:ext uri="{BB962C8B-B14F-4D97-AF65-F5344CB8AC3E}">
        <p14:creationId xmlns:p14="http://schemas.microsoft.com/office/powerpoint/2010/main" val="2315266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dirty="0"/>
              <a:t>Assisted Practice: 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2014526"/>
          </a:xfrm>
          <a:prstGeom prst="rect">
            <a:avLst/>
          </a:prstGeom>
          <a:noFill/>
        </p:spPr>
        <p:txBody>
          <a:bodyPr wrap="square" rtlCol="0">
            <a:spAutoFit/>
          </a:bodyPr>
          <a:lstStyle/>
          <a:p>
            <a:pPr algn="l" rtl="0" fontAlgn="base">
              <a:lnSpc>
                <a:spcPct val="115000"/>
              </a:lnSpc>
            </a:pPr>
            <a:r>
              <a:rPr lang="en-US" sz="2200" b="0" i="0" u="none" strike="noStrike" dirty="0">
                <a:solidFill>
                  <a:schemeClr val="tx1">
                    <a:lumMod val="75000"/>
                    <a:lumOff val="25000"/>
                  </a:schemeClr>
                </a:solidFill>
                <a:effectLst/>
                <a:latin typeface="Open Sans" panose="020B0606030504020204" pitchFamily="34" charset="0"/>
              </a:rPr>
              <a:t>Steps to be followed: </a:t>
            </a:r>
          </a:p>
          <a:p>
            <a:pPr algn="l" rtl="0" fontAlgn="base">
              <a:lnSpc>
                <a:spcPct val="115000"/>
              </a:lnSpc>
            </a:pPr>
            <a:endParaRPr lang="en-US" sz="2200" b="0" i="0" u="none" strike="noStrike" dirty="0">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Set up a React project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files for the home component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Test the application </a:t>
            </a:r>
            <a:endParaRPr lang="en-US" sz="2200" b="0" i="0" dirty="0">
              <a:solidFill>
                <a:schemeClr val="tx1">
                  <a:lumMod val="75000"/>
                  <a:lumOff val="25000"/>
                </a:schemeClr>
              </a:solidFill>
              <a:effectLst/>
              <a:latin typeface="Open Sans" panose="020B0606030504020204" pitchFamily="34" charset="0"/>
            </a:endParaRPr>
          </a:p>
        </p:txBody>
      </p:sp>
    </p:spTree>
    <p:custDataLst>
      <p:tags r:id="rId1"/>
    </p:custDataLst>
    <p:extLst>
      <p:ext uri="{BB962C8B-B14F-4D97-AF65-F5344CB8AC3E}">
        <p14:creationId xmlns:p14="http://schemas.microsoft.com/office/powerpoint/2010/main" val="388369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F73DE0-06A5-2E18-4164-01B7E3124B6D}"/>
              </a:ext>
            </a:extLst>
          </p:cNvPr>
          <p:cNvSpPr>
            <a:spLocks noGrp="1"/>
          </p:cNvSpPr>
          <p:nvPr>
            <p:ph type="title"/>
          </p:nvPr>
        </p:nvSpPr>
        <p:spPr/>
        <p:txBody>
          <a:bodyPr/>
          <a:lstStyle/>
          <a:p>
            <a:r>
              <a:rPr lang="en-IN" dirty="0"/>
              <a:t>Introduction to Route Parameter</a:t>
            </a:r>
          </a:p>
        </p:txBody>
      </p:sp>
      <p:sp>
        <p:nvSpPr>
          <p:cNvPr id="5" name="Rectangle: Rounded Corners 4">
            <a:extLst>
              <a:ext uri="{FF2B5EF4-FFF2-40B4-BE49-F238E27FC236}">
                <a16:creationId xmlns:a16="http://schemas.microsoft.com/office/drawing/2014/main" id="{C8751251-2AAE-51E6-2C03-DDE4625A6366}"/>
              </a:ext>
            </a:extLst>
          </p:cNvPr>
          <p:cNvSpPr/>
          <p:nvPr/>
        </p:nvSpPr>
        <p:spPr>
          <a:xfrm>
            <a:off x="2145786" y="1544864"/>
            <a:ext cx="11964427" cy="973408"/>
          </a:xfrm>
          <a:prstGeom prst="roundRect">
            <a:avLst/>
          </a:prstGeom>
          <a:solidFill>
            <a:schemeClr val="bg1"/>
          </a:solidFill>
          <a:ln>
            <a:solidFill>
              <a:srgbClr val="024F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b="0" i="0" dirty="0">
                <a:solidFill>
                  <a:schemeClr val="tx1">
                    <a:lumMod val="75000"/>
                    <a:lumOff val="25000"/>
                  </a:schemeClr>
                </a:solidFill>
                <a:effectLst/>
              </a:rPr>
              <a:t>Route parameters are powerful features that allow you to capture dynamic values</a:t>
            </a:r>
          </a:p>
          <a:p>
            <a:pPr algn="ctr">
              <a:lnSpc>
                <a:spcPct val="114000"/>
              </a:lnSpc>
            </a:pPr>
            <a:r>
              <a:rPr lang="en-US" sz="2200" b="0" i="0" dirty="0">
                <a:solidFill>
                  <a:schemeClr val="tx1">
                    <a:lumMod val="75000"/>
                    <a:lumOff val="25000"/>
                  </a:schemeClr>
                </a:solidFill>
                <a:effectLst/>
              </a:rPr>
              <a:t>from the URL, enabling the creation of dynamic and data-driven components. </a:t>
            </a:r>
            <a:endParaRPr lang="en-IN" sz="2200" dirty="0">
              <a:solidFill>
                <a:schemeClr val="tx1">
                  <a:lumMod val="75000"/>
                  <a:lumOff val="25000"/>
                </a:schemeClr>
              </a:solidFill>
            </a:endParaRPr>
          </a:p>
        </p:txBody>
      </p:sp>
      <p:sp>
        <p:nvSpPr>
          <p:cNvPr id="7" name="Brandline_LVC">
            <a:extLst>
              <a:ext uri="{FF2B5EF4-FFF2-40B4-BE49-F238E27FC236}">
                <a16:creationId xmlns:a16="http://schemas.microsoft.com/office/drawing/2014/main" id="{EFC307F5-574B-EE54-317A-83C5D02A8F9F}"/>
              </a:ext>
            </a:extLst>
          </p:cNvPr>
          <p:cNvSpPr/>
          <p:nvPr/>
        </p:nvSpPr>
        <p:spPr>
          <a:xfrm>
            <a:off x="4483100" y="816324"/>
            <a:ext cx="72907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C3308337-E7D9-8728-AD73-63BD63EFECFD}"/>
              </a:ext>
            </a:extLst>
          </p:cNvPr>
          <p:cNvPicPr>
            <a:picLocks noChangeAspect="1"/>
          </p:cNvPicPr>
          <p:nvPr/>
        </p:nvPicPr>
        <p:blipFill>
          <a:blip r:embed="rId4"/>
          <a:stretch>
            <a:fillRect/>
          </a:stretch>
        </p:blipFill>
        <p:spPr>
          <a:xfrm>
            <a:off x="5540375" y="3341478"/>
            <a:ext cx="5175250" cy="3018896"/>
          </a:xfrm>
          <a:prstGeom prst="roundRect">
            <a:avLst>
              <a:gd name="adj" fmla="val 6571"/>
            </a:avLst>
          </a:prstGeom>
        </p:spPr>
      </p:pic>
      <p:sp>
        <p:nvSpPr>
          <p:cNvPr id="9" name="Rectangle: Rounded Corners 8">
            <a:extLst>
              <a:ext uri="{FF2B5EF4-FFF2-40B4-BE49-F238E27FC236}">
                <a16:creationId xmlns:a16="http://schemas.microsoft.com/office/drawing/2014/main" id="{F1E7EE98-29CB-8072-1589-8C1F43263CA4}"/>
              </a:ext>
            </a:extLst>
          </p:cNvPr>
          <p:cNvSpPr/>
          <p:nvPr/>
        </p:nvSpPr>
        <p:spPr>
          <a:xfrm>
            <a:off x="3446268" y="7183580"/>
            <a:ext cx="9363463" cy="973408"/>
          </a:xfrm>
          <a:prstGeom prst="roundRect">
            <a:avLst/>
          </a:prstGeom>
          <a:solidFill>
            <a:schemeClr val="bg1"/>
          </a:solidFill>
          <a:ln>
            <a:solidFill>
              <a:srgbClr val="024F9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4000"/>
              </a:lnSpc>
            </a:pPr>
            <a:r>
              <a:rPr lang="en-US" sz="2200" dirty="0">
                <a:solidFill>
                  <a:schemeClr val="tx1">
                    <a:lumMod val="75000"/>
                    <a:lumOff val="25000"/>
                  </a:schemeClr>
                </a:solidFill>
              </a:rPr>
              <a:t>They</a:t>
            </a:r>
            <a:r>
              <a:rPr lang="en-US" sz="2200" b="0" i="0" dirty="0">
                <a:solidFill>
                  <a:schemeClr val="tx1">
                    <a:lumMod val="75000"/>
                    <a:lumOff val="25000"/>
                  </a:schemeClr>
                </a:solidFill>
                <a:effectLst/>
              </a:rPr>
              <a:t> enhance the flexibility of your React application by allowing</a:t>
            </a:r>
          </a:p>
          <a:p>
            <a:pPr algn="ctr">
              <a:lnSpc>
                <a:spcPct val="114000"/>
              </a:lnSpc>
            </a:pPr>
            <a:r>
              <a:rPr lang="en-US" sz="2200" b="0" i="0" dirty="0">
                <a:solidFill>
                  <a:schemeClr val="tx1">
                    <a:lumMod val="75000"/>
                    <a:lumOff val="25000"/>
                  </a:schemeClr>
                </a:solidFill>
                <a:effectLst/>
              </a:rPr>
              <a:t>components</a:t>
            </a:r>
            <a:r>
              <a:rPr lang="en-US" sz="2200" dirty="0">
                <a:solidFill>
                  <a:schemeClr val="tx1">
                    <a:lumMod val="75000"/>
                    <a:lumOff val="25000"/>
                  </a:schemeClr>
                </a:solidFill>
              </a:rPr>
              <a:t> </a:t>
            </a:r>
            <a:r>
              <a:rPr lang="en-US" sz="2200" b="0" i="0" dirty="0">
                <a:solidFill>
                  <a:schemeClr val="tx1">
                    <a:lumMod val="75000"/>
                    <a:lumOff val="25000"/>
                  </a:schemeClr>
                </a:solidFill>
                <a:effectLst/>
              </a:rPr>
              <a:t>to respond dynamically to different URL patterns.</a:t>
            </a:r>
            <a:endParaRPr lang="en-IN" sz="22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480179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7A0C7-DF93-EB4C-C574-025814E54FA5}"/>
              </a:ext>
            </a:extLst>
          </p:cNvPr>
          <p:cNvSpPr>
            <a:spLocks noGrp="1"/>
          </p:cNvSpPr>
          <p:nvPr>
            <p:ph type="title"/>
          </p:nvPr>
        </p:nvSpPr>
        <p:spPr/>
        <p:txBody>
          <a:bodyPr/>
          <a:lstStyle/>
          <a:p>
            <a:r>
              <a:rPr lang="en-US" dirty="0"/>
              <a:t>Passing Parameters In React Router URLs</a:t>
            </a:r>
            <a:endParaRPr lang="en-IN" dirty="0"/>
          </a:p>
        </p:txBody>
      </p:sp>
      <p:sp>
        <p:nvSpPr>
          <p:cNvPr id="10" name="TextBox 9">
            <a:extLst>
              <a:ext uri="{FF2B5EF4-FFF2-40B4-BE49-F238E27FC236}">
                <a16:creationId xmlns:a16="http://schemas.microsoft.com/office/drawing/2014/main" id="{A923A222-A5C6-EB01-44FF-034A63AF4646}"/>
              </a:ext>
            </a:extLst>
          </p:cNvPr>
          <p:cNvSpPr txBox="1"/>
          <p:nvPr/>
        </p:nvSpPr>
        <p:spPr>
          <a:xfrm>
            <a:off x="2688844" y="1407344"/>
            <a:ext cx="10878312" cy="769441"/>
          </a:xfrm>
          <a:prstGeom prst="rect">
            <a:avLst/>
          </a:prstGeom>
          <a:noFill/>
        </p:spPr>
        <p:txBody>
          <a:bodyPr wrap="square" rtlCol="0">
            <a:spAutoFit/>
          </a:bodyPr>
          <a:lstStyle/>
          <a:p>
            <a:pPr algn="ctr"/>
            <a:r>
              <a:rPr lang="en-US" sz="2200" dirty="0">
                <a:solidFill>
                  <a:schemeClr val="tx1">
                    <a:lumMod val="75000"/>
                    <a:lumOff val="25000"/>
                  </a:schemeClr>
                </a:solidFill>
              </a:rPr>
              <a:t>P</a:t>
            </a:r>
            <a:r>
              <a:rPr lang="en-US" sz="2200" b="0" i="0" dirty="0">
                <a:solidFill>
                  <a:schemeClr val="tx1">
                    <a:lumMod val="75000"/>
                    <a:lumOff val="25000"/>
                  </a:schemeClr>
                </a:solidFill>
                <a:effectLst/>
              </a:rPr>
              <a:t>assing and extracting parameters in route URLs involves using dynamic segments in the route path.</a:t>
            </a:r>
          </a:p>
        </p:txBody>
      </p:sp>
      <p:sp>
        <p:nvSpPr>
          <p:cNvPr id="11" name="Rectangle: Rounded Corners 10">
            <a:extLst>
              <a:ext uri="{FF2B5EF4-FFF2-40B4-BE49-F238E27FC236}">
                <a16:creationId xmlns:a16="http://schemas.microsoft.com/office/drawing/2014/main" id="{F3C2D46E-CB1B-E83A-756A-27B02801448B}"/>
              </a:ext>
            </a:extLst>
          </p:cNvPr>
          <p:cNvSpPr/>
          <p:nvPr/>
        </p:nvSpPr>
        <p:spPr>
          <a:xfrm>
            <a:off x="5562600" y="2916238"/>
            <a:ext cx="5130800" cy="610945"/>
          </a:xfrm>
          <a:prstGeom prst="roundRect">
            <a:avLst/>
          </a:prstGeom>
          <a:solidFill>
            <a:srgbClr val="F5C4B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1. Define a Route with a parameter:</a:t>
            </a:r>
            <a:endParaRPr lang="en-IN" sz="2200" dirty="0">
              <a:solidFill>
                <a:schemeClr val="tx1">
                  <a:lumMod val="75000"/>
                  <a:lumOff val="25000"/>
                </a:schemeClr>
              </a:solidFill>
            </a:endParaRPr>
          </a:p>
        </p:txBody>
      </p:sp>
      <p:grpSp>
        <p:nvGrpSpPr>
          <p:cNvPr id="12" name="Google Shape;776;p2">
            <a:extLst>
              <a:ext uri="{FF2B5EF4-FFF2-40B4-BE49-F238E27FC236}">
                <a16:creationId xmlns:a16="http://schemas.microsoft.com/office/drawing/2014/main" id="{F553DB68-B2BC-ED6B-7E98-BB27EDCE19A6}"/>
              </a:ext>
            </a:extLst>
          </p:cNvPr>
          <p:cNvGrpSpPr/>
          <p:nvPr/>
        </p:nvGrpSpPr>
        <p:grpSpPr>
          <a:xfrm>
            <a:off x="4330701" y="4266636"/>
            <a:ext cx="7594606" cy="2413000"/>
            <a:chOff x="9811286" y="3287427"/>
            <a:chExt cx="4732794" cy="3159478"/>
          </a:xfrm>
        </p:grpSpPr>
        <p:grpSp>
          <p:nvGrpSpPr>
            <p:cNvPr id="13" name="Google Shape;777;p2">
              <a:extLst>
                <a:ext uri="{FF2B5EF4-FFF2-40B4-BE49-F238E27FC236}">
                  <a16:creationId xmlns:a16="http://schemas.microsoft.com/office/drawing/2014/main" id="{E0F66938-C9AA-3C80-680E-B92A8C3BF754}"/>
                </a:ext>
              </a:extLst>
            </p:cNvPr>
            <p:cNvGrpSpPr/>
            <p:nvPr/>
          </p:nvGrpSpPr>
          <p:grpSpPr>
            <a:xfrm>
              <a:off x="9811286" y="3287427"/>
              <a:ext cx="4732794" cy="3159478"/>
              <a:chOff x="1510448" y="1899295"/>
              <a:chExt cx="6166502" cy="3851144"/>
            </a:xfrm>
          </p:grpSpPr>
          <p:sp>
            <p:nvSpPr>
              <p:cNvPr id="15" name="Google Shape;778;p2">
                <a:extLst>
                  <a:ext uri="{FF2B5EF4-FFF2-40B4-BE49-F238E27FC236}">
                    <a16:creationId xmlns:a16="http://schemas.microsoft.com/office/drawing/2014/main" id="{A88AB248-0568-DC87-A7BA-7DE9B02B814B}"/>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779;p2">
                <a:extLst>
                  <a:ext uri="{FF2B5EF4-FFF2-40B4-BE49-F238E27FC236}">
                    <a16:creationId xmlns:a16="http://schemas.microsoft.com/office/drawing/2014/main" id="{82FC010D-E9CA-6BC2-1042-A13DD3433F13}"/>
                  </a:ext>
                </a:extLst>
              </p:cNvPr>
              <p:cNvSpPr/>
              <p:nvPr/>
            </p:nvSpPr>
            <p:spPr>
              <a:xfrm>
                <a:off x="1510448" y="1899295"/>
                <a:ext cx="6153300" cy="113981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7" name="Google Shape;780;p2">
                <a:extLst>
                  <a:ext uri="{FF2B5EF4-FFF2-40B4-BE49-F238E27FC236}">
                    <a16:creationId xmlns:a16="http://schemas.microsoft.com/office/drawing/2014/main" id="{9D8B83EC-7655-4C92-EA9C-4CC5918906C2}"/>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4" name="Google Shape;781;p2">
              <a:extLst>
                <a:ext uri="{FF2B5EF4-FFF2-40B4-BE49-F238E27FC236}">
                  <a16:creationId xmlns:a16="http://schemas.microsoft.com/office/drawing/2014/main" id="{7962A3AC-81D7-25BC-5F69-89414D6933DF}"/>
                </a:ext>
              </a:extLst>
            </p:cNvPr>
            <p:cNvSpPr txBox="1"/>
            <p:nvPr/>
          </p:nvSpPr>
          <p:spPr>
            <a:xfrm>
              <a:off x="10160895" y="4965266"/>
              <a:ext cx="4129081" cy="765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IN" sz="1600" b="0" i="0" u="none" strike="noStrike" cap="none" dirty="0">
                  <a:solidFill>
                    <a:srgbClr val="3F3F3F"/>
                  </a:solidFill>
                  <a:latin typeface="Courier New"/>
                  <a:ea typeface="Courier New"/>
                  <a:cs typeface="Courier New"/>
                  <a:sym typeface="Courier New"/>
                </a:rPr>
                <a:t>&lt;Route path="Ruberoid" component={UserProfile} or&gt;</a:t>
              </a:r>
            </a:p>
            <a:p>
              <a:pPr marL="0" marR="0" lvl="0" indent="0" algn="l" rtl="0">
                <a:lnSpc>
                  <a:spcPct val="100000"/>
                </a:lnSpc>
                <a:spcBef>
                  <a:spcPts val="0"/>
                </a:spcBef>
                <a:spcAft>
                  <a:spcPts val="0"/>
                </a:spcAft>
                <a:buClr>
                  <a:srgbClr val="000000"/>
                </a:buClr>
                <a:buSzPts val="2200"/>
                <a:buFont typeface="Arial"/>
                <a:buNone/>
              </a:pPr>
              <a:endParaRPr sz="1600" b="0" i="0" u="none" strike="noStrike" cap="none" dirty="0">
                <a:solidFill>
                  <a:srgbClr val="3F3F3F"/>
                </a:solidFill>
                <a:latin typeface="Courier New"/>
                <a:ea typeface="Courier New"/>
                <a:cs typeface="Courier New"/>
                <a:sym typeface="Courier New"/>
              </a:endParaRPr>
            </a:p>
          </p:txBody>
        </p:sp>
      </p:grpSp>
      <p:sp>
        <p:nvSpPr>
          <p:cNvPr id="3" name="Brandline_LVC">
            <a:extLst>
              <a:ext uri="{FF2B5EF4-FFF2-40B4-BE49-F238E27FC236}">
                <a16:creationId xmlns:a16="http://schemas.microsoft.com/office/drawing/2014/main" id="{1593EE2D-4A8A-B85F-96A8-E8C1F7C9DA48}"/>
              </a:ext>
            </a:extLst>
          </p:cNvPr>
          <p:cNvSpPr/>
          <p:nvPr/>
        </p:nvSpPr>
        <p:spPr>
          <a:xfrm>
            <a:off x="3568700" y="816324"/>
            <a:ext cx="91292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825816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0EE4F7-8F82-FBB8-FF58-2C8F27F5A6B0}"/>
              </a:ext>
            </a:extLst>
          </p:cNvPr>
          <p:cNvSpPr>
            <a:spLocks noGrp="1"/>
          </p:cNvSpPr>
          <p:nvPr>
            <p:ph type="title"/>
          </p:nvPr>
        </p:nvSpPr>
        <p:spPr/>
        <p:txBody>
          <a:bodyPr/>
          <a:lstStyle/>
          <a:p>
            <a:r>
              <a:rPr lang="en-US" dirty="0"/>
              <a:t>Passing Parameters In React Router URLs</a:t>
            </a:r>
            <a:endParaRPr lang="en-IN" dirty="0"/>
          </a:p>
        </p:txBody>
      </p:sp>
      <p:sp>
        <p:nvSpPr>
          <p:cNvPr id="7" name="Rectangle: Rounded Corners 6">
            <a:extLst>
              <a:ext uri="{FF2B5EF4-FFF2-40B4-BE49-F238E27FC236}">
                <a16:creationId xmlns:a16="http://schemas.microsoft.com/office/drawing/2014/main" id="{669BFB30-4DDF-CD92-18E5-25810AE9DE39}"/>
              </a:ext>
            </a:extLst>
          </p:cNvPr>
          <p:cNvSpPr/>
          <p:nvPr/>
        </p:nvSpPr>
        <p:spPr>
          <a:xfrm>
            <a:off x="6171142" y="2228993"/>
            <a:ext cx="3929974" cy="687245"/>
          </a:xfrm>
          <a:prstGeom prst="roundRect">
            <a:avLst/>
          </a:prstGeom>
          <a:solidFill>
            <a:srgbClr val="F8CE9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i="0" dirty="0">
                <a:solidFill>
                  <a:schemeClr val="tx1">
                    <a:lumMod val="75000"/>
                    <a:lumOff val="25000"/>
                  </a:schemeClr>
                </a:solidFill>
                <a:effectLst/>
              </a:rPr>
              <a:t>2. Link with parameters</a:t>
            </a:r>
            <a:endParaRPr lang="en-IN" sz="2200" dirty="0">
              <a:solidFill>
                <a:schemeClr val="tx1">
                  <a:lumMod val="75000"/>
                  <a:lumOff val="25000"/>
                </a:schemeClr>
              </a:solidFill>
            </a:endParaRPr>
          </a:p>
        </p:txBody>
      </p:sp>
      <p:grpSp>
        <p:nvGrpSpPr>
          <p:cNvPr id="8" name="Google Shape;776;p2">
            <a:extLst>
              <a:ext uri="{FF2B5EF4-FFF2-40B4-BE49-F238E27FC236}">
                <a16:creationId xmlns:a16="http://schemas.microsoft.com/office/drawing/2014/main" id="{37AFEC95-FD62-CCD7-3FD6-CCDB209AB811}"/>
              </a:ext>
            </a:extLst>
          </p:cNvPr>
          <p:cNvGrpSpPr/>
          <p:nvPr/>
        </p:nvGrpSpPr>
        <p:grpSpPr>
          <a:xfrm>
            <a:off x="4330700" y="3677055"/>
            <a:ext cx="7594600" cy="2413000"/>
            <a:chOff x="9811286" y="3287427"/>
            <a:chExt cx="4732791" cy="3159478"/>
          </a:xfrm>
        </p:grpSpPr>
        <p:grpSp>
          <p:nvGrpSpPr>
            <p:cNvPr id="9" name="Google Shape;777;p2">
              <a:extLst>
                <a:ext uri="{FF2B5EF4-FFF2-40B4-BE49-F238E27FC236}">
                  <a16:creationId xmlns:a16="http://schemas.microsoft.com/office/drawing/2014/main" id="{49788BBC-DEDD-E338-E93E-2D3D977683E8}"/>
                </a:ext>
              </a:extLst>
            </p:cNvPr>
            <p:cNvGrpSpPr/>
            <p:nvPr/>
          </p:nvGrpSpPr>
          <p:grpSpPr>
            <a:xfrm>
              <a:off x="9811286" y="3287427"/>
              <a:ext cx="4732791" cy="3159478"/>
              <a:chOff x="1510448" y="1899295"/>
              <a:chExt cx="6166502" cy="3851144"/>
            </a:xfrm>
          </p:grpSpPr>
          <p:sp>
            <p:nvSpPr>
              <p:cNvPr id="11" name="Google Shape;778;p2">
                <a:extLst>
                  <a:ext uri="{FF2B5EF4-FFF2-40B4-BE49-F238E27FC236}">
                    <a16:creationId xmlns:a16="http://schemas.microsoft.com/office/drawing/2014/main" id="{0D924DCD-393E-0D14-FC8E-45E73C01AD7D}"/>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779;p2">
                <a:extLst>
                  <a:ext uri="{FF2B5EF4-FFF2-40B4-BE49-F238E27FC236}">
                    <a16:creationId xmlns:a16="http://schemas.microsoft.com/office/drawing/2014/main" id="{712656FA-B993-D8CD-E57F-CD4CD8CE21B8}"/>
                  </a:ext>
                </a:extLst>
              </p:cNvPr>
              <p:cNvSpPr/>
              <p:nvPr/>
            </p:nvSpPr>
            <p:spPr>
              <a:xfrm>
                <a:off x="1510448" y="1899295"/>
                <a:ext cx="6153300" cy="113981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3" name="Google Shape;780;p2">
                <a:extLst>
                  <a:ext uri="{FF2B5EF4-FFF2-40B4-BE49-F238E27FC236}">
                    <a16:creationId xmlns:a16="http://schemas.microsoft.com/office/drawing/2014/main" id="{F95334DA-C9DB-766F-16B9-30C869852D95}"/>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0" name="Google Shape;781;p2">
              <a:extLst>
                <a:ext uri="{FF2B5EF4-FFF2-40B4-BE49-F238E27FC236}">
                  <a16:creationId xmlns:a16="http://schemas.microsoft.com/office/drawing/2014/main" id="{5FC1B8C4-A01E-7DF2-6B6C-4805AA095853}"/>
                </a:ext>
              </a:extLst>
            </p:cNvPr>
            <p:cNvSpPr txBox="1"/>
            <p:nvPr/>
          </p:nvSpPr>
          <p:spPr>
            <a:xfrm>
              <a:off x="10160895" y="4965266"/>
              <a:ext cx="4129081" cy="443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600" b="0" i="0" u="none" strike="noStrike" cap="none" dirty="0">
                <a:solidFill>
                  <a:srgbClr val="3F3F3F"/>
                </a:solidFill>
                <a:latin typeface="Courier New"/>
                <a:ea typeface="Courier New"/>
                <a:cs typeface="Courier New"/>
                <a:sym typeface="Courier New"/>
              </a:endParaRPr>
            </a:p>
          </p:txBody>
        </p:sp>
      </p:grpSp>
      <p:sp>
        <p:nvSpPr>
          <p:cNvPr id="15" name="TextBox 14">
            <a:extLst>
              <a:ext uri="{FF2B5EF4-FFF2-40B4-BE49-F238E27FC236}">
                <a16:creationId xmlns:a16="http://schemas.microsoft.com/office/drawing/2014/main" id="{10C0CE70-09F5-7D4C-3939-1CC4D6D5C44B}"/>
              </a:ext>
            </a:extLst>
          </p:cNvPr>
          <p:cNvSpPr txBox="1"/>
          <p:nvPr/>
        </p:nvSpPr>
        <p:spPr>
          <a:xfrm>
            <a:off x="5261359" y="4929922"/>
            <a:ext cx="5886540" cy="338554"/>
          </a:xfrm>
          <a:prstGeom prst="rect">
            <a:avLst/>
          </a:prstGeom>
          <a:noFill/>
        </p:spPr>
        <p:txBody>
          <a:bodyPr wrap="square">
            <a:spAutoFit/>
          </a:bodyPr>
          <a:lstStyle/>
          <a:p>
            <a:r>
              <a:rPr lang="en-IN" sz="1600" dirty="0">
                <a:solidFill>
                  <a:schemeClr val="tx1">
                    <a:lumMod val="75000"/>
                    <a:lumOff val="25000"/>
                  </a:schemeClr>
                </a:solidFill>
                <a:latin typeface="Courier New" panose="02070309020205020404" pitchFamily="49" charset="0"/>
                <a:cs typeface="Courier New" panose="02070309020205020404" pitchFamily="49" charset="0"/>
              </a:rPr>
              <a:t>&lt;Link to="oruseror123"&gt;User Profile&lt;orLink&gt;</a:t>
            </a:r>
          </a:p>
        </p:txBody>
      </p:sp>
      <p:sp>
        <p:nvSpPr>
          <p:cNvPr id="3" name="Brandline_LVC">
            <a:extLst>
              <a:ext uri="{FF2B5EF4-FFF2-40B4-BE49-F238E27FC236}">
                <a16:creationId xmlns:a16="http://schemas.microsoft.com/office/drawing/2014/main" id="{C9252C0D-8C76-BF0A-1892-69999B8760A8}"/>
              </a:ext>
            </a:extLst>
          </p:cNvPr>
          <p:cNvSpPr/>
          <p:nvPr/>
        </p:nvSpPr>
        <p:spPr>
          <a:xfrm>
            <a:off x="3568700" y="816324"/>
            <a:ext cx="912923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306447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6862CD-6745-E649-88E1-9482034197FA}"/>
              </a:ext>
            </a:extLst>
          </p:cNvPr>
          <p:cNvSpPr>
            <a:spLocks noGrp="1"/>
          </p:cNvSpPr>
          <p:nvPr>
            <p:ph type="title"/>
          </p:nvPr>
        </p:nvSpPr>
        <p:spPr/>
        <p:txBody>
          <a:bodyPr/>
          <a:lstStyle/>
          <a:p>
            <a:r>
              <a:rPr lang="en-US" dirty="0"/>
              <a:t>Extracting Parameters In React Router URLs</a:t>
            </a:r>
            <a:endParaRPr lang="en-IN" dirty="0"/>
          </a:p>
        </p:txBody>
      </p:sp>
      <p:sp>
        <p:nvSpPr>
          <p:cNvPr id="7" name="Rectangle: Rounded Corners 6">
            <a:extLst>
              <a:ext uri="{FF2B5EF4-FFF2-40B4-BE49-F238E27FC236}">
                <a16:creationId xmlns:a16="http://schemas.microsoft.com/office/drawing/2014/main" id="{A188D960-7DA5-02C7-8F55-6731EDB3F988}"/>
              </a:ext>
            </a:extLst>
          </p:cNvPr>
          <p:cNvSpPr/>
          <p:nvPr/>
        </p:nvSpPr>
        <p:spPr>
          <a:xfrm>
            <a:off x="5394528" y="3336607"/>
            <a:ext cx="5466944" cy="717457"/>
          </a:xfrm>
          <a:prstGeom prst="roundRect">
            <a:avLst/>
          </a:prstGeom>
          <a:solidFill>
            <a:srgbClr val="BDDA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3</a:t>
            </a:r>
            <a:r>
              <a:rPr lang="en-IN" sz="2200" i="0" dirty="0">
                <a:solidFill>
                  <a:schemeClr val="tx1">
                    <a:lumMod val="75000"/>
                    <a:lumOff val="25000"/>
                  </a:schemeClr>
                </a:solidFill>
                <a:effectLst/>
              </a:rPr>
              <a:t>. Accessing parameters in component</a:t>
            </a:r>
            <a:endParaRPr lang="en-IN" sz="2200" dirty="0">
              <a:solidFill>
                <a:schemeClr val="tx1">
                  <a:lumMod val="75000"/>
                  <a:lumOff val="25000"/>
                </a:schemeClr>
              </a:solidFill>
            </a:endParaRPr>
          </a:p>
        </p:txBody>
      </p:sp>
      <p:sp>
        <p:nvSpPr>
          <p:cNvPr id="10" name="Rectangle: Rounded Corners 9">
            <a:extLst>
              <a:ext uri="{FF2B5EF4-FFF2-40B4-BE49-F238E27FC236}">
                <a16:creationId xmlns:a16="http://schemas.microsoft.com/office/drawing/2014/main" id="{538BB759-DC02-8989-0700-92CAF95EEB71}"/>
              </a:ext>
            </a:extLst>
          </p:cNvPr>
          <p:cNvSpPr/>
          <p:nvPr/>
        </p:nvSpPr>
        <p:spPr>
          <a:xfrm>
            <a:off x="2136540" y="1555710"/>
            <a:ext cx="11982920" cy="105058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mn-lt"/>
              </a:rPr>
              <a:t>Extracting the parameter involves isolating and obtaining specific variables or values for further analysis or use in a process.</a:t>
            </a:r>
            <a:endParaRPr lang="en-IN" sz="2200" dirty="0">
              <a:solidFill>
                <a:schemeClr val="tx1">
                  <a:lumMod val="75000"/>
                  <a:lumOff val="25000"/>
                </a:schemeClr>
              </a:solidFill>
              <a:latin typeface="+mn-lt"/>
            </a:endParaRPr>
          </a:p>
        </p:txBody>
      </p:sp>
      <p:grpSp>
        <p:nvGrpSpPr>
          <p:cNvPr id="11" name="Google Shape;776;p2">
            <a:extLst>
              <a:ext uri="{FF2B5EF4-FFF2-40B4-BE49-F238E27FC236}">
                <a16:creationId xmlns:a16="http://schemas.microsoft.com/office/drawing/2014/main" id="{E1B4194F-F0D2-159A-F45F-7E0A23DF2817}"/>
              </a:ext>
            </a:extLst>
          </p:cNvPr>
          <p:cNvGrpSpPr/>
          <p:nvPr/>
        </p:nvGrpSpPr>
        <p:grpSpPr>
          <a:xfrm>
            <a:off x="4330702" y="4572000"/>
            <a:ext cx="7594604" cy="3035031"/>
            <a:chOff x="9811286" y="3287427"/>
            <a:chExt cx="4732793" cy="3159478"/>
          </a:xfrm>
        </p:grpSpPr>
        <p:grpSp>
          <p:nvGrpSpPr>
            <p:cNvPr id="12" name="Google Shape;777;p2">
              <a:extLst>
                <a:ext uri="{FF2B5EF4-FFF2-40B4-BE49-F238E27FC236}">
                  <a16:creationId xmlns:a16="http://schemas.microsoft.com/office/drawing/2014/main" id="{5DC1005B-F999-DA8B-0C71-473CB0CA47B0}"/>
                </a:ext>
              </a:extLst>
            </p:cNvPr>
            <p:cNvGrpSpPr/>
            <p:nvPr/>
          </p:nvGrpSpPr>
          <p:grpSpPr>
            <a:xfrm>
              <a:off x="9811286" y="3287427"/>
              <a:ext cx="4732793" cy="3159478"/>
              <a:chOff x="1510448" y="1899295"/>
              <a:chExt cx="6166502" cy="3851144"/>
            </a:xfrm>
          </p:grpSpPr>
          <p:sp>
            <p:nvSpPr>
              <p:cNvPr id="14" name="Google Shape;778;p2">
                <a:extLst>
                  <a:ext uri="{FF2B5EF4-FFF2-40B4-BE49-F238E27FC236}">
                    <a16:creationId xmlns:a16="http://schemas.microsoft.com/office/drawing/2014/main" id="{E783BEAB-B71B-079D-1C44-B430DD9AE0DB}"/>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779;p2">
                <a:extLst>
                  <a:ext uri="{FF2B5EF4-FFF2-40B4-BE49-F238E27FC236}">
                    <a16:creationId xmlns:a16="http://schemas.microsoft.com/office/drawing/2014/main" id="{EF1B6A98-33F8-DC84-50A6-B894D13F25FF}"/>
                  </a:ext>
                </a:extLst>
              </p:cNvPr>
              <p:cNvSpPr/>
              <p:nvPr/>
            </p:nvSpPr>
            <p:spPr>
              <a:xfrm>
                <a:off x="1510448" y="1899295"/>
                <a:ext cx="6153300" cy="113981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6" name="Google Shape;780;p2">
                <a:extLst>
                  <a:ext uri="{FF2B5EF4-FFF2-40B4-BE49-F238E27FC236}">
                    <a16:creationId xmlns:a16="http://schemas.microsoft.com/office/drawing/2014/main" id="{4F5784ED-9B95-043E-62EE-6D49F13AA346}"/>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3" name="Google Shape;781;p2">
              <a:extLst>
                <a:ext uri="{FF2B5EF4-FFF2-40B4-BE49-F238E27FC236}">
                  <a16:creationId xmlns:a16="http://schemas.microsoft.com/office/drawing/2014/main" id="{625A3BBD-D15E-601C-812F-63495FABEEF6}"/>
                </a:ext>
              </a:extLst>
            </p:cNvPr>
            <p:cNvSpPr txBox="1"/>
            <p:nvPr/>
          </p:nvSpPr>
          <p:spPr>
            <a:xfrm>
              <a:off x="10160895" y="4965266"/>
              <a:ext cx="4129081" cy="4432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600" b="0" i="0" u="none" strike="noStrike" cap="none" dirty="0">
                <a:solidFill>
                  <a:srgbClr val="3F3F3F"/>
                </a:solidFill>
                <a:latin typeface="Courier New"/>
                <a:ea typeface="Courier New"/>
                <a:cs typeface="Courier New"/>
                <a:sym typeface="Courier New"/>
              </a:endParaRPr>
            </a:p>
          </p:txBody>
        </p:sp>
      </p:grpSp>
      <p:sp>
        <p:nvSpPr>
          <p:cNvPr id="17" name="TextBox 16">
            <a:extLst>
              <a:ext uri="{FF2B5EF4-FFF2-40B4-BE49-F238E27FC236}">
                <a16:creationId xmlns:a16="http://schemas.microsoft.com/office/drawing/2014/main" id="{4F00C4DD-6E95-60F1-B5C0-7F97DAD89373}"/>
              </a:ext>
            </a:extLst>
          </p:cNvPr>
          <p:cNvSpPr txBox="1"/>
          <p:nvPr/>
        </p:nvSpPr>
        <p:spPr>
          <a:xfrm>
            <a:off x="4975168" y="5859398"/>
            <a:ext cx="5886540" cy="1323439"/>
          </a:xfrm>
          <a:prstGeom prst="rect">
            <a:avLst/>
          </a:prstGeom>
          <a:noFill/>
        </p:spPr>
        <p:txBody>
          <a:bodyPr wrap="square">
            <a:spAutoFit/>
          </a:bodyPr>
          <a:lstStyle/>
          <a:p>
            <a:r>
              <a:rPr lang="en-IN" sz="1600" dirty="0">
                <a:solidFill>
                  <a:schemeClr val="tx1">
                    <a:lumMod val="75000"/>
                    <a:lumOff val="25000"/>
                  </a:schemeClr>
                </a:solidFill>
                <a:latin typeface="Courier New" panose="02070309020205020404" pitchFamily="49" charset="0"/>
                <a:cs typeface="Courier New" panose="02070309020205020404" pitchFamily="49" charset="0"/>
              </a:rPr>
              <a:t>const UserProfile = ({ match }) =&gt; {</a:t>
            </a:r>
          </a:p>
          <a:p>
            <a:r>
              <a:rPr lang="en-IN" sz="1600" dirty="0">
                <a:solidFill>
                  <a:schemeClr val="tx1">
                    <a:lumMod val="75000"/>
                    <a:lumOff val="25000"/>
                  </a:schemeClr>
                </a:solidFill>
                <a:latin typeface="Courier New" panose="02070309020205020404" pitchFamily="49" charset="0"/>
                <a:cs typeface="Courier New" panose="02070309020205020404" pitchFamily="49" charset="0"/>
              </a:rPr>
              <a:t>  return &lt;div&gt;User ID:{match.params.id}</a:t>
            </a:r>
          </a:p>
          <a:p>
            <a:r>
              <a:rPr lang="en-IN" sz="1600" dirty="0">
                <a:solidFill>
                  <a:schemeClr val="tx1">
                    <a:lumMod val="75000"/>
                    <a:lumOff val="25000"/>
                  </a:schemeClr>
                </a:solidFill>
                <a:latin typeface="Courier New" panose="02070309020205020404" pitchFamily="49" charset="0"/>
                <a:cs typeface="Courier New" panose="02070309020205020404" pitchFamily="49" charset="0"/>
              </a:rPr>
              <a:t>&lt;ordiv&gt;;</a:t>
            </a:r>
          </a:p>
          <a:p>
            <a:r>
              <a:rPr lang="en-IN" sz="1600" dirty="0">
                <a:solidFill>
                  <a:schemeClr val="tx1">
                    <a:lumMod val="75000"/>
                    <a:lumOff val="25000"/>
                  </a:schemeClr>
                </a:solidFill>
                <a:latin typeface="Courier New" panose="02070309020205020404" pitchFamily="49" charset="0"/>
                <a:cs typeface="Courier New" panose="02070309020205020404" pitchFamily="49" charset="0"/>
              </a:rPr>
              <a:t>};</a:t>
            </a:r>
          </a:p>
          <a:p>
            <a:endParaRPr lang="en-IN"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3" name="Brandline_LVC">
            <a:extLst>
              <a:ext uri="{FF2B5EF4-FFF2-40B4-BE49-F238E27FC236}">
                <a16:creationId xmlns:a16="http://schemas.microsoft.com/office/drawing/2014/main" id="{72BF63F3-D489-F1F8-FD73-0ADBBAECEB1C}"/>
              </a:ext>
            </a:extLst>
          </p:cNvPr>
          <p:cNvSpPr/>
          <p:nvPr/>
        </p:nvSpPr>
        <p:spPr>
          <a:xfrm>
            <a:off x="3276600" y="816324"/>
            <a:ext cx="972161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783527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67122B-1480-A3BD-5E87-BD77A3B454B4}"/>
              </a:ext>
            </a:extLst>
          </p:cNvPr>
          <p:cNvSpPr>
            <a:spLocks noGrp="1"/>
          </p:cNvSpPr>
          <p:nvPr>
            <p:ph type="title"/>
          </p:nvPr>
        </p:nvSpPr>
        <p:spPr/>
        <p:txBody>
          <a:bodyPr/>
          <a:lstStyle/>
          <a:p>
            <a:r>
              <a:rPr lang="en-US" dirty="0"/>
              <a:t>Extracting Parameters in React Router URLs</a:t>
            </a:r>
            <a:endParaRPr lang="en-IN" dirty="0"/>
          </a:p>
        </p:txBody>
      </p:sp>
      <p:grpSp>
        <p:nvGrpSpPr>
          <p:cNvPr id="7" name="Google Shape;776;p2">
            <a:extLst>
              <a:ext uri="{FF2B5EF4-FFF2-40B4-BE49-F238E27FC236}">
                <a16:creationId xmlns:a16="http://schemas.microsoft.com/office/drawing/2014/main" id="{2C086B38-03C0-723B-E0AB-8D6F1CAABB0E}"/>
              </a:ext>
            </a:extLst>
          </p:cNvPr>
          <p:cNvGrpSpPr/>
          <p:nvPr/>
        </p:nvGrpSpPr>
        <p:grpSpPr>
          <a:xfrm>
            <a:off x="3307309" y="2637149"/>
            <a:ext cx="9646695" cy="5757553"/>
            <a:chOff x="9811286" y="3386411"/>
            <a:chExt cx="4732794" cy="3060494"/>
          </a:xfrm>
        </p:grpSpPr>
        <p:grpSp>
          <p:nvGrpSpPr>
            <p:cNvPr id="8" name="Google Shape;777;p2">
              <a:extLst>
                <a:ext uri="{FF2B5EF4-FFF2-40B4-BE49-F238E27FC236}">
                  <a16:creationId xmlns:a16="http://schemas.microsoft.com/office/drawing/2014/main" id="{47EA3799-9781-DD5E-0B3B-84D154965DD8}"/>
                </a:ext>
              </a:extLst>
            </p:cNvPr>
            <p:cNvGrpSpPr/>
            <p:nvPr/>
          </p:nvGrpSpPr>
          <p:grpSpPr>
            <a:xfrm>
              <a:off x="9811286" y="3386411"/>
              <a:ext cx="4732794" cy="3060494"/>
              <a:chOff x="1510448" y="2019948"/>
              <a:chExt cx="6166502" cy="3730491"/>
            </a:xfrm>
          </p:grpSpPr>
          <p:sp>
            <p:nvSpPr>
              <p:cNvPr id="10" name="Google Shape;778;p2">
                <a:extLst>
                  <a:ext uri="{FF2B5EF4-FFF2-40B4-BE49-F238E27FC236}">
                    <a16:creationId xmlns:a16="http://schemas.microsoft.com/office/drawing/2014/main" id="{B8AB716C-661C-B4AB-98C9-60AA12A088F2}"/>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779;p2">
                <a:extLst>
                  <a:ext uri="{FF2B5EF4-FFF2-40B4-BE49-F238E27FC236}">
                    <a16:creationId xmlns:a16="http://schemas.microsoft.com/office/drawing/2014/main" id="{0658BB87-8551-BEFF-CBE5-EA665A0F9EBE}"/>
                  </a:ext>
                </a:extLst>
              </p:cNvPr>
              <p:cNvSpPr/>
              <p:nvPr/>
            </p:nvSpPr>
            <p:spPr>
              <a:xfrm>
                <a:off x="1510448" y="2019948"/>
                <a:ext cx="6153300" cy="427739"/>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dirty="0">
                    <a:solidFill>
                      <a:srgbClr val="FFFFFF"/>
                    </a:solidFill>
                    <a:latin typeface="Open Sans"/>
                    <a:ea typeface="Open Sans"/>
                    <a:cs typeface="Open Sans"/>
                    <a:sym typeface="Open Sans"/>
                  </a:rPr>
                  <a:t>Example:</a:t>
                </a:r>
                <a:endParaRPr sz="2200" b="1" i="0" u="none" strike="noStrike" cap="none" dirty="0">
                  <a:solidFill>
                    <a:srgbClr val="FFFFFF"/>
                  </a:solidFill>
                  <a:latin typeface="Open Sans"/>
                  <a:ea typeface="Open Sans"/>
                  <a:cs typeface="Open Sans"/>
                  <a:sym typeface="Open Sans"/>
                </a:endParaRPr>
              </a:p>
            </p:txBody>
          </p:sp>
          <p:sp>
            <p:nvSpPr>
              <p:cNvPr id="12" name="Google Shape;780;p2">
                <a:extLst>
                  <a:ext uri="{FF2B5EF4-FFF2-40B4-BE49-F238E27FC236}">
                    <a16:creationId xmlns:a16="http://schemas.microsoft.com/office/drawing/2014/main" id="{4CF8F5F9-7713-9F45-B72D-7C8CDEE546A8}"/>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9" name="Google Shape;781;p2">
              <a:extLst>
                <a:ext uri="{FF2B5EF4-FFF2-40B4-BE49-F238E27FC236}">
                  <a16:creationId xmlns:a16="http://schemas.microsoft.com/office/drawing/2014/main" id="{C3457E32-EAF7-51DC-CDE6-045D16E45550}"/>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14" name="TextBox 13">
            <a:extLst>
              <a:ext uri="{FF2B5EF4-FFF2-40B4-BE49-F238E27FC236}">
                <a16:creationId xmlns:a16="http://schemas.microsoft.com/office/drawing/2014/main" id="{DDF8D894-397D-B1DF-F461-F6C3B966CE87}"/>
              </a:ext>
            </a:extLst>
          </p:cNvPr>
          <p:cNvSpPr txBox="1"/>
          <p:nvPr/>
        </p:nvSpPr>
        <p:spPr>
          <a:xfrm>
            <a:off x="3489179" y="3330253"/>
            <a:ext cx="9298031" cy="4770537"/>
          </a:xfrm>
          <a:prstGeom prst="rect">
            <a:avLst/>
          </a:prstGeom>
          <a:noFill/>
        </p:spPr>
        <p:txBody>
          <a:bodyPr wrap="square">
            <a:spAutoFit/>
          </a:bodyPr>
          <a:lstStyle/>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import { BrowserRouter as Router, Route, Link } from 'react-router-dom';</a:t>
            </a:r>
          </a:p>
          <a:p>
            <a:r>
              <a:rPr lang="en-IN" sz="1600" dirty="0">
                <a:latin typeface="Courier New" panose="02070309020205020404" pitchFamily="49" charset="0"/>
                <a:cs typeface="Courier New" panose="02070309020205020404" pitchFamily="49" charset="0"/>
              </a:rPr>
              <a:t>const UserProfile = ({ match }) =&gt; {</a:t>
            </a:r>
          </a:p>
          <a:p>
            <a:r>
              <a:rPr lang="en-IN" sz="1600" dirty="0">
                <a:latin typeface="Courier New" panose="02070309020205020404" pitchFamily="49" charset="0"/>
                <a:cs typeface="Courier New" panose="02070309020205020404" pitchFamily="49" charset="0"/>
              </a:rPr>
              <a:t>  return &lt;div&gt;User ID: {match.params.id}&lt;ordiv&gt;;</a:t>
            </a:r>
          </a:p>
          <a:p>
            <a:r>
              <a:rPr lang="en-IN" sz="1600" dirty="0">
                <a:latin typeface="Courier New" panose="02070309020205020404" pitchFamily="49" charset="0"/>
                <a:cs typeface="Courier New" panose="02070309020205020404" pitchFamily="49" charset="0"/>
              </a:rPr>
              <a:t>};</a:t>
            </a:r>
          </a:p>
          <a:p>
            <a:r>
              <a:rPr lang="en-IN" sz="1600" dirty="0">
                <a:latin typeface="Courier New" panose="02070309020205020404" pitchFamily="49" charset="0"/>
                <a:cs typeface="Courier New" panose="02070309020205020404" pitchFamily="49" charset="0"/>
              </a:rPr>
              <a:t>const App = () =&gt; {</a:t>
            </a:r>
          </a:p>
          <a:p>
            <a:r>
              <a:rPr lang="en-IN" sz="1600" dirty="0">
                <a:latin typeface="Courier New" panose="02070309020205020404" pitchFamily="49" charset="0"/>
                <a:cs typeface="Courier New" panose="02070309020205020404" pitchFamily="49" charset="0"/>
              </a:rPr>
              <a:t>  return (</a:t>
            </a:r>
          </a:p>
          <a:p>
            <a:r>
              <a:rPr lang="en-IN" sz="1600" dirty="0">
                <a:latin typeface="Courier New" panose="02070309020205020404" pitchFamily="49" charset="0"/>
                <a:cs typeface="Courier New" panose="02070309020205020404" pitchFamily="49" charset="0"/>
              </a:rPr>
              <a:t>    &lt;Router&gt;</a:t>
            </a:r>
          </a:p>
          <a:p>
            <a:r>
              <a:rPr lang="en-IN" sz="1600" dirty="0">
                <a:latin typeface="Courier New" panose="02070309020205020404" pitchFamily="49" charset="0"/>
                <a:cs typeface="Courier New" panose="02070309020205020404" pitchFamily="49" charset="0"/>
              </a:rPr>
              <a:t>      &lt;div&gt;</a:t>
            </a:r>
          </a:p>
          <a:p>
            <a:r>
              <a:rPr lang="en-IN" sz="1600" dirty="0">
                <a:latin typeface="Courier New" panose="02070309020205020404" pitchFamily="49" charset="0"/>
                <a:cs typeface="Courier New" panose="02070309020205020404" pitchFamily="49" charset="0"/>
              </a:rPr>
              <a:t>        &lt;nav&gt;</a:t>
            </a:r>
          </a:p>
          <a:p>
            <a:r>
              <a:rPr lang="en-IN" sz="1600" dirty="0">
                <a:latin typeface="Courier New" panose="02070309020205020404" pitchFamily="49" charset="0"/>
                <a:cs typeface="Courier New" panose="02070309020205020404" pitchFamily="49" charset="0"/>
              </a:rPr>
              <a:t>          &lt;ul&gt;</a:t>
            </a:r>
          </a:p>
          <a:p>
            <a:r>
              <a:rPr lang="en-IN" sz="1600" dirty="0">
                <a:latin typeface="Courier New" panose="02070309020205020404" pitchFamily="49" charset="0"/>
                <a:cs typeface="Courier New" panose="02070309020205020404" pitchFamily="49" charset="0"/>
              </a:rPr>
              <a:t>            &lt;li&gt;&lt;Link to="oruseror123"&gt;User Profile&lt;orLink&gt;&lt;orli&gt;</a:t>
            </a:r>
          </a:p>
          <a:p>
            <a:r>
              <a:rPr lang="en-IN" sz="1600" dirty="0">
                <a:latin typeface="Courier New" panose="02070309020205020404" pitchFamily="49" charset="0"/>
                <a:cs typeface="Courier New" panose="02070309020205020404" pitchFamily="49" charset="0"/>
              </a:rPr>
              <a:t>          &lt;orul&gt;</a:t>
            </a:r>
          </a:p>
          <a:p>
            <a:r>
              <a:rPr lang="en-IN" sz="1600" dirty="0">
                <a:latin typeface="Courier New" panose="02070309020205020404" pitchFamily="49" charset="0"/>
                <a:cs typeface="Courier New" panose="02070309020205020404" pitchFamily="49" charset="0"/>
              </a:rPr>
              <a:t>        &lt;ornav&gt;</a:t>
            </a:r>
          </a:p>
          <a:p>
            <a:r>
              <a:rPr lang="en-IN" sz="1600" dirty="0">
                <a:latin typeface="Courier New" panose="02070309020205020404" pitchFamily="49" charset="0"/>
                <a:cs typeface="Courier New" panose="02070309020205020404" pitchFamily="49" charset="0"/>
              </a:rPr>
              <a:t>       &lt;Route path="Ruberoid" component={UserProfile} or&gt;</a:t>
            </a:r>
          </a:p>
          <a:p>
            <a:r>
              <a:rPr lang="en-IN" sz="1600" dirty="0">
                <a:latin typeface="Courier New" panose="02070309020205020404" pitchFamily="49" charset="0"/>
                <a:cs typeface="Courier New" panose="02070309020205020404" pitchFamily="49" charset="0"/>
              </a:rPr>
              <a:t>      &lt;ordiv&gt;</a:t>
            </a:r>
          </a:p>
          <a:p>
            <a:r>
              <a:rPr lang="en-IN" sz="1600" dirty="0">
                <a:latin typeface="Courier New" panose="02070309020205020404" pitchFamily="49" charset="0"/>
                <a:cs typeface="Courier New" panose="02070309020205020404" pitchFamily="49" charset="0"/>
              </a:rPr>
              <a:t>    &lt;orRouter&gt;</a:t>
            </a:r>
          </a:p>
          <a:p>
            <a:r>
              <a:rPr lang="en-IN" sz="1600" dirty="0">
                <a:latin typeface="Courier New" panose="02070309020205020404" pitchFamily="49" charset="0"/>
                <a:cs typeface="Courier New" panose="02070309020205020404" pitchFamily="49" charset="0"/>
              </a:rPr>
              <a:t>  );</a:t>
            </a:r>
          </a:p>
          <a:p>
            <a:r>
              <a:rPr lang="en-IN" sz="1600" dirty="0">
                <a:latin typeface="Courier New" panose="02070309020205020404" pitchFamily="49" charset="0"/>
                <a:cs typeface="Courier New" panose="02070309020205020404" pitchFamily="49" charset="0"/>
              </a:rPr>
              <a:t>};</a:t>
            </a:r>
          </a:p>
        </p:txBody>
      </p:sp>
      <p:sp>
        <p:nvSpPr>
          <p:cNvPr id="16" name="Rectangle: Rounded Corners 15">
            <a:extLst>
              <a:ext uri="{FF2B5EF4-FFF2-40B4-BE49-F238E27FC236}">
                <a16:creationId xmlns:a16="http://schemas.microsoft.com/office/drawing/2014/main" id="{FDD0FC45-103C-B0AA-22AA-C67EC379434C}"/>
              </a:ext>
            </a:extLst>
          </p:cNvPr>
          <p:cNvSpPr/>
          <p:nvPr/>
        </p:nvSpPr>
        <p:spPr>
          <a:xfrm>
            <a:off x="2641600" y="1547813"/>
            <a:ext cx="10972800" cy="6872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lumMod val="75000"/>
                    <a:lumOff val="25000"/>
                  </a:schemeClr>
                </a:solidFill>
              </a:rPr>
              <a:t>Here is an example of </a:t>
            </a:r>
            <a:r>
              <a:rPr lang="en-US" sz="2200" dirty="0">
                <a:solidFill>
                  <a:schemeClr val="tx1">
                    <a:lumMod val="75000"/>
                    <a:lumOff val="25000"/>
                  </a:schemeClr>
                </a:solidFill>
              </a:rPr>
              <a:t>passing and extracting parameters in React Router URLs:</a:t>
            </a:r>
            <a:endParaRPr lang="en-IN" sz="2200" dirty="0">
              <a:solidFill>
                <a:schemeClr val="tx1">
                  <a:lumMod val="75000"/>
                  <a:lumOff val="25000"/>
                </a:schemeClr>
              </a:solidFill>
            </a:endParaRPr>
          </a:p>
        </p:txBody>
      </p:sp>
      <p:sp>
        <p:nvSpPr>
          <p:cNvPr id="3" name="Brandline_LVC">
            <a:extLst>
              <a:ext uri="{FF2B5EF4-FFF2-40B4-BE49-F238E27FC236}">
                <a16:creationId xmlns:a16="http://schemas.microsoft.com/office/drawing/2014/main" id="{BAE3F7AE-6298-223B-5923-EB8A75B38196}"/>
              </a:ext>
            </a:extLst>
          </p:cNvPr>
          <p:cNvSpPr/>
          <p:nvPr/>
        </p:nvSpPr>
        <p:spPr>
          <a:xfrm>
            <a:off x="3276600" y="816324"/>
            <a:ext cx="970970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588482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What Is P</a:t>
            </a:r>
            <a:r>
              <a:rPr lang="en-IN" dirty="0"/>
              <a:t>rogrammatic Navigation?</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138179" y="1547813"/>
            <a:ext cx="11979642" cy="96520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Programmatic Navigation </a:t>
            </a:r>
            <a:r>
              <a:rPr lang="en-US" sz="2200" b="0" i="0" dirty="0">
                <a:solidFill>
                  <a:schemeClr val="tx1">
                    <a:lumMod val="75000"/>
                    <a:lumOff val="25000"/>
                  </a:schemeClr>
                </a:solidFill>
                <a:effectLst/>
              </a:rPr>
              <a:t>in JavaScript for web and single-page applications(SPAs)</a:t>
            </a:r>
          </a:p>
          <a:p>
            <a:pPr algn="ctr"/>
            <a:r>
              <a:rPr lang="en-US" sz="2200" b="0" i="0" dirty="0">
                <a:solidFill>
                  <a:schemeClr val="tx1">
                    <a:lumMod val="75000"/>
                    <a:lumOff val="25000"/>
                  </a:schemeClr>
                </a:solidFill>
                <a:effectLst/>
              </a:rPr>
              <a:t>allows navigating through the application via code instead of user clicks.</a:t>
            </a:r>
            <a:endParaRPr lang="en-IN" sz="22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5A0AE8A-6231-E4EB-ECB0-F3CF7C279611}"/>
              </a:ext>
            </a:extLst>
          </p:cNvPr>
          <p:cNvSpPr/>
          <p:nvPr/>
        </p:nvSpPr>
        <p:spPr>
          <a:xfrm>
            <a:off x="2494241" y="6980373"/>
            <a:ext cx="11261247" cy="795473"/>
          </a:xfrm>
          <a:prstGeom prst="roundRect">
            <a:avLst/>
          </a:prstGeom>
          <a:solidFill>
            <a:srgbClr val="DCD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It</a:t>
            </a:r>
            <a:r>
              <a:rPr lang="en-US" sz="2200" i="0" dirty="0">
                <a:solidFill>
                  <a:schemeClr val="tx1">
                    <a:lumMod val="75000"/>
                    <a:lumOff val="25000"/>
                  </a:schemeClr>
                </a:solidFill>
                <a:effectLst/>
              </a:rPr>
              <a:t> controls the flow of the application based on logic defined in the code.</a:t>
            </a:r>
            <a:endParaRPr lang="en-IN" sz="2200" dirty="0">
              <a:solidFill>
                <a:schemeClr val="tx1">
                  <a:lumMod val="75000"/>
                  <a:lumOff val="25000"/>
                </a:schemeClr>
              </a:solidFill>
            </a:endParaRPr>
          </a:p>
        </p:txBody>
      </p:sp>
      <p:pic>
        <p:nvPicPr>
          <p:cNvPr id="6" name="Graphic 5">
            <a:extLst>
              <a:ext uri="{FF2B5EF4-FFF2-40B4-BE49-F238E27FC236}">
                <a16:creationId xmlns:a16="http://schemas.microsoft.com/office/drawing/2014/main" id="{72B5E644-BEE2-024C-76D5-30613C3594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3970" y="3143251"/>
            <a:ext cx="5828059" cy="3206884"/>
          </a:xfrm>
          <a:prstGeom prst="rect">
            <a:avLst/>
          </a:prstGeom>
        </p:spPr>
      </p:pic>
      <p:sp>
        <p:nvSpPr>
          <p:cNvPr id="11" name="Brandline_LVC">
            <a:extLst>
              <a:ext uri="{FF2B5EF4-FFF2-40B4-BE49-F238E27FC236}">
                <a16:creationId xmlns:a16="http://schemas.microsoft.com/office/drawing/2014/main" id="{D521A6CD-FE07-014F-7276-410D9FDC80BE}"/>
              </a:ext>
            </a:extLst>
          </p:cNvPr>
          <p:cNvSpPr/>
          <p:nvPr/>
        </p:nvSpPr>
        <p:spPr>
          <a:xfrm>
            <a:off x="4267200" y="816705"/>
            <a:ext cx="7715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87301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
          <p:cNvSpPr txBox="1">
            <a:spLocks noGrp="1"/>
          </p:cNvSpPr>
          <p:nvPr>
            <p:ph type="body" idx="1"/>
          </p:nvPr>
        </p:nvSpPr>
        <p:spPr>
          <a:xfrm>
            <a:off x="0" y="4114800"/>
            <a:ext cx="16256001" cy="914400"/>
          </a:xfrm>
          <a:noFill/>
          <a:ln>
            <a:noFill/>
          </a:ln>
        </p:spPr>
        <p:txBody>
          <a:bodyPr spcFirstLastPara="1" wrap="square" lIns="91425" tIns="91425" rIns="91425" bIns="91425" anchor="ctr" anchorCtr="0">
            <a:noAutofit/>
          </a:bodyPr>
          <a:lstStyle/>
          <a:p>
            <a:pPr lvl="0"/>
            <a:r>
              <a:rPr lang="en-US" dirty="0"/>
              <a:t>Introduction to Routing</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How Programmatic Navigation Works with SPAs</a:t>
            </a:r>
            <a:r>
              <a:rPr lang="en-IN" dirty="0"/>
              <a:t>?</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250193" y="1547813"/>
            <a:ext cx="11755614" cy="95275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In single-page applications (SPAs), programmatic navigation is crucial because the</a:t>
            </a:r>
          </a:p>
          <a:p>
            <a:pPr algn="ctr"/>
            <a:r>
              <a:rPr lang="en-US" sz="2200" i="0" dirty="0">
                <a:solidFill>
                  <a:schemeClr val="tx1">
                    <a:lumMod val="75000"/>
                    <a:lumOff val="25000"/>
                  </a:schemeClr>
                </a:solidFill>
                <a:effectLst/>
              </a:rPr>
              <a:t>entire page does not reload when moving between different views or components.</a:t>
            </a:r>
            <a:endParaRPr lang="en-IN" sz="2200" dirty="0">
              <a:solidFill>
                <a:schemeClr val="tx1">
                  <a:lumMod val="75000"/>
                  <a:lumOff val="25000"/>
                </a:schemeClr>
              </a:solidFill>
            </a:endParaRPr>
          </a:p>
        </p:txBody>
      </p:sp>
      <p:sp>
        <p:nvSpPr>
          <p:cNvPr id="3" name="Rectangle: Rounded Corners 2">
            <a:extLst>
              <a:ext uri="{FF2B5EF4-FFF2-40B4-BE49-F238E27FC236}">
                <a16:creationId xmlns:a16="http://schemas.microsoft.com/office/drawing/2014/main" id="{20046437-1967-DFF9-8444-E338A2798FAD}"/>
              </a:ext>
            </a:extLst>
          </p:cNvPr>
          <p:cNvSpPr/>
          <p:nvPr/>
        </p:nvSpPr>
        <p:spPr>
          <a:xfrm>
            <a:off x="2825383" y="7035464"/>
            <a:ext cx="10605234" cy="917003"/>
          </a:xfrm>
          <a:prstGeom prst="roundRect">
            <a:avLst/>
          </a:prstGeom>
          <a:solidFill>
            <a:srgbClr val="CDE0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This type of navigation allows the application to update the URL and display</a:t>
            </a:r>
          </a:p>
          <a:p>
            <a:pPr algn="ctr"/>
            <a:r>
              <a:rPr lang="en-US" sz="2200" i="0" dirty="0">
                <a:solidFill>
                  <a:schemeClr val="tx1">
                    <a:lumMod val="75000"/>
                    <a:lumOff val="25000"/>
                  </a:schemeClr>
                </a:solidFill>
                <a:effectLst/>
              </a:rPr>
              <a:t>the appropriate content without needing a full-page refresh.</a:t>
            </a:r>
          </a:p>
        </p:txBody>
      </p:sp>
      <p:pic>
        <p:nvPicPr>
          <p:cNvPr id="7" name="Graphic 6">
            <a:extLst>
              <a:ext uri="{FF2B5EF4-FFF2-40B4-BE49-F238E27FC236}">
                <a16:creationId xmlns:a16="http://schemas.microsoft.com/office/drawing/2014/main" id="{AD6B438E-D2C7-F9F8-F01F-F8C7622A2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56143" y="3112928"/>
            <a:ext cx="4943714" cy="3310173"/>
          </a:xfrm>
          <a:prstGeom prst="rect">
            <a:avLst/>
          </a:prstGeom>
        </p:spPr>
      </p:pic>
      <p:sp>
        <p:nvSpPr>
          <p:cNvPr id="10" name="Brandline_LVC">
            <a:extLst>
              <a:ext uri="{FF2B5EF4-FFF2-40B4-BE49-F238E27FC236}">
                <a16:creationId xmlns:a16="http://schemas.microsoft.com/office/drawing/2014/main" id="{EE0B3E17-30CC-E631-731A-C4D387DBDAA7}"/>
              </a:ext>
            </a:extLst>
          </p:cNvPr>
          <p:cNvSpPr/>
          <p:nvPr/>
        </p:nvSpPr>
        <p:spPr>
          <a:xfrm>
            <a:off x="2705100" y="816705"/>
            <a:ext cx="1084865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58452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blue and black dots&#10;&#10;Description automatically generated">
            <a:extLst>
              <a:ext uri="{FF2B5EF4-FFF2-40B4-BE49-F238E27FC236}">
                <a16:creationId xmlns:a16="http://schemas.microsoft.com/office/drawing/2014/main" id="{3B1AC52E-5601-E860-420B-DD11CA1EC5A7}"/>
              </a:ext>
            </a:extLst>
          </p:cNvPr>
          <p:cNvPicPr>
            <a:picLocks noChangeAspect="1"/>
          </p:cNvPicPr>
          <p:nvPr/>
        </p:nvPicPr>
        <p:blipFill rotWithShape="1">
          <a:blip r:embed="rId4">
            <a:extLst>
              <a:ext uri="{28A0092B-C50C-407E-A947-70E740481C1C}">
                <a14:useLocalDpi xmlns:a14="http://schemas.microsoft.com/office/drawing/2010/main" val="0"/>
              </a:ext>
            </a:extLst>
          </a:blip>
          <a:srcRect t="1435" b="-1"/>
          <a:stretch/>
        </p:blipFill>
        <p:spPr>
          <a:xfrm>
            <a:off x="7046439" y="4501827"/>
            <a:ext cx="2187149" cy="1164489"/>
          </a:xfrm>
          <a:prstGeom prst="rect">
            <a:avLst/>
          </a:prstGeom>
        </p:spPr>
      </p:pic>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Implementing Programmatic Navigation</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786641" y="1547813"/>
            <a:ext cx="10682718" cy="75125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Programmatic navigation can be implemented by using the following Hooks:</a:t>
            </a:r>
            <a:endParaRPr lang="en-IN" sz="2200" dirty="0">
              <a:solidFill>
                <a:schemeClr val="tx1">
                  <a:lumMod val="75000"/>
                  <a:lumOff val="25000"/>
                </a:schemeClr>
              </a:solidFill>
            </a:endParaRPr>
          </a:p>
        </p:txBody>
      </p:sp>
      <p:grpSp>
        <p:nvGrpSpPr>
          <p:cNvPr id="13" name="Graphic 5">
            <a:extLst>
              <a:ext uri="{FF2B5EF4-FFF2-40B4-BE49-F238E27FC236}">
                <a16:creationId xmlns:a16="http://schemas.microsoft.com/office/drawing/2014/main" id="{DFE9124A-26C2-45D0-97A9-F786AF377022}"/>
              </a:ext>
            </a:extLst>
          </p:cNvPr>
          <p:cNvGrpSpPr/>
          <p:nvPr/>
        </p:nvGrpSpPr>
        <p:grpSpPr>
          <a:xfrm>
            <a:off x="6632261" y="3618315"/>
            <a:ext cx="2991478" cy="2991489"/>
            <a:chOff x="6375464" y="2856395"/>
            <a:chExt cx="3461713" cy="3461727"/>
          </a:xfrm>
        </p:grpSpPr>
        <p:sp>
          <p:nvSpPr>
            <p:cNvPr id="15" name="Freeform: Shape 14">
              <a:extLst>
                <a:ext uri="{FF2B5EF4-FFF2-40B4-BE49-F238E27FC236}">
                  <a16:creationId xmlns:a16="http://schemas.microsoft.com/office/drawing/2014/main" id="{9F6573BF-A4F3-482F-B717-71BB4ACDA919}"/>
                </a:ext>
              </a:extLst>
            </p:cNvPr>
            <p:cNvSpPr/>
            <p:nvPr/>
          </p:nvSpPr>
          <p:spPr>
            <a:xfrm>
              <a:off x="6390149" y="2856395"/>
              <a:ext cx="3447028" cy="1765553"/>
            </a:xfrm>
            <a:custGeom>
              <a:avLst/>
              <a:gdLst>
                <a:gd name="connsiteX0" fmla="*/ 3446695 w 3447028"/>
                <a:gd name="connsiteY0" fmla="*/ 1696160 h 1765553"/>
                <a:gd name="connsiteX1" fmla="*/ 3440978 w 3447028"/>
                <a:gd name="connsiteY1" fmla="*/ 1585129 h 1765553"/>
                <a:gd name="connsiteX2" fmla="*/ 3371111 w 3447028"/>
                <a:gd name="connsiteY2" fmla="*/ 1222114 h 1765553"/>
                <a:gd name="connsiteX3" fmla="*/ 3310988 w 3447028"/>
                <a:gd name="connsiteY3" fmla="*/ 1057095 h 1765553"/>
                <a:gd name="connsiteX4" fmla="*/ 3240290 w 3447028"/>
                <a:gd name="connsiteY4" fmla="*/ 909730 h 1765553"/>
                <a:gd name="connsiteX5" fmla="*/ 3240290 w 3447028"/>
                <a:gd name="connsiteY5" fmla="*/ 909702 h 1765553"/>
                <a:gd name="connsiteX6" fmla="*/ 2940063 w 3447028"/>
                <a:gd name="connsiteY6" fmla="*/ 506938 h 1765553"/>
                <a:gd name="connsiteX7" fmla="*/ 2389933 w 3447028"/>
                <a:gd name="connsiteY7" fmla="*/ 136040 h 1765553"/>
                <a:gd name="connsiteX8" fmla="*/ 1716171 w 3447028"/>
                <a:gd name="connsiteY8" fmla="*/ 0 h 1765553"/>
                <a:gd name="connsiteX9" fmla="*/ 1042382 w 3447028"/>
                <a:gd name="connsiteY9" fmla="*/ 136040 h 1765553"/>
                <a:gd name="connsiteX10" fmla="*/ 492253 w 3447028"/>
                <a:gd name="connsiteY10" fmla="*/ 506938 h 1765553"/>
                <a:gd name="connsiteX11" fmla="*/ 121355 w 3447028"/>
                <a:gd name="connsiteY11" fmla="*/ 1057095 h 1765553"/>
                <a:gd name="connsiteX12" fmla="*/ 692 w 3447028"/>
                <a:gd name="connsiteY12" fmla="*/ 1498486 h 1765553"/>
                <a:gd name="connsiteX13" fmla="*/ 76221 w 3447028"/>
                <a:gd name="connsiteY13" fmla="*/ 1585129 h 1765553"/>
                <a:gd name="connsiteX14" fmla="*/ 76582 w 3447028"/>
                <a:gd name="connsiteY14" fmla="*/ 1585129 h 1765553"/>
                <a:gd name="connsiteX15" fmla="*/ 152193 w 3447028"/>
                <a:gd name="connsiteY15" fmla="*/ 1518688 h 1765553"/>
                <a:gd name="connsiteX16" fmla="*/ 1716171 w 3447028"/>
                <a:gd name="connsiteY16" fmla="*/ 152667 h 1765553"/>
                <a:gd name="connsiteX17" fmla="*/ 3287644 w 3447028"/>
                <a:gd name="connsiteY17" fmla="*/ 1585129 h 1765553"/>
                <a:gd name="connsiteX18" fmla="*/ 3293945 w 3447028"/>
                <a:gd name="connsiteY18" fmla="*/ 1696160 h 1765553"/>
                <a:gd name="connsiteX19" fmla="*/ 3294362 w 3447028"/>
                <a:gd name="connsiteY19" fmla="*/ 1730857 h 1765553"/>
                <a:gd name="connsiteX20" fmla="*/ 3293945 w 3447028"/>
                <a:gd name="connsiteY20" fmla="*/ 1765554 h 1765553"/>
                <a:gd name="connsiteX21" fmla="*/ 3446695 w 3447028"/>
                <a:gd name="connsiteY21" fmla="*/ 1765554 h 1765553"/>
                <a:gd name="connsiteX22" fmla="*/ 3447029 w 3447028"/>
                <a:gd name="connsiteY22" fmla="*/ 1730857 h 1765553"/>
                <a:gd name="connsiteX23" fmla="*/ 3446695 w 3447028"/>
                <a:gd name="connsiteY23" fmla="*/ 1696160 h 176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7028" h="1765553">
                  <a:moveTo>
                    <a:pt x="3446695" y="1696160"/>
                  </a:moveTo>
                  <a:cubicBezTo>
                    <a:pt x="3445946" y="1658964"/>
                    <a:pt x="3444086" y="1621936"/>
                    <a:pt x="3440978" y="1585129"/>
                  </a:cubicBezTo>
                  <a:cubicBezTo>
                    <a:pt x="3430762" y="1461413"/>
                    <a:pt x="3407391" y="1340085"/>
                    <a:pt x="3371111" y="1222114"/>
                  </a:cubicBezTo>
                  <a:cubicBezTo>
                    <a:pt x="3353957" y="1166322"/>
                    <a:pt x="3333916" y="1111278"/>
                    <a:pt x="3310988" y="1057095"/>
                  </a:cubicBezTo>
                  <a:cubicBezTo>
                    <a:pt x="3289643" y="1006687"/>
                    <a:pt x="3266049" y="957556"/>
                    <a:pt x="3240290" y="909730"/>
                  </a:cubicBezTo>
                  <a:lnTo>
                    <a:pt x="3240290" y="909702"/>
                  </a:lnTo>
                  <a:cubicBezTo>
                    <a:pt x="3160709" y="762003"/>
                    <a:pt x="3060115" y="627018"/>
                    <a:pt x="2940063" y="506938"/>
                  </a:cubicBezTo>
                  <a:cubicBezTo>
                    <a:pt x="2781123" y="348026"/>
                    <a:pt x="2596034" y="223227"/>
                    <a:pt x="2389933" y="136040"/>
                  </a:cubicBezTo>
                  <a:cubicBezTo>
                    <a:pt x="2176449" y="45772"/>
                    <a:pt x="1949780" y="0"/>
                    <a:pt x="1716171" y="0"/>
                  </a:cubicBezTo>
                  <a:cubicBezTo>
                    <a:pt x="1482507" y="0"/>
                    <a:pt x="1255838" y="45772"/>
                    <a:pt x="1042382" y="136040"/>
                  </a:cubicBezTo>
                  <a:cubicBezTo>
                    <a:pt x="836281" y="223227"/>
                    <a:pt x="651193" y="348026"/>
                    <a:pt x="492253" y="506938"/>
                  </a:cubicBezTo>
                  <a:cubicBezTo>
                    <a:pt x="333340" y="665879"/>
                    <a:pt x="208542" y="850995"/>
                    <a:pt x="121355" y="1057095"/>
                  </a:cubicBezTo>
                  <a:cubicBezTo>
                    <a:pt x="61343" y="1198990"/>
                    <a:pt x="21011" y="1346730"/>
                    <a:pt x="692" y="1498486"/>
                  </a:cubicBezTo>
                  <a:cubicBezTo>
                    <a:pt x="-5443" y="1544320"/>
                    <a:pt x="29976" y="1585129"/>
                    <a:pt x="76221" y="1585129"/>
                  </a:cubicBezTo>
                  <a:lnTo>
                    <a:pt x="76582" y="1585129"/>
                  </a:lnTo>
                  <a:cubicBezTo>
                    <a:pt x="114915" y="1585129"/>
                    <a:pt x="147058" y="1556661"/>
                    <a:pt x="152193" y="1518688"/>
                  </a:cubicBezTo>
                  <a:cubicBezTo>
                    <a:pt x="256118" y="748430"/>
                    <a:pt x="917861" y="152667"/>
                    <a:pt x="1716171" y="152667"/>
                  </a:cubicBezTo>
                  <a:cubicBezTo>
                    <a:pt x="2537271" y="152667"/>
                    <a:pt x="3213892" y="782960"/>
                    <a:pt x="3287644" y="1585129"/>
                  </a:cubicBezTo>
                  <a:cubicBezTo>
                    <a:pt x="3291031" y="1621797"/>
                    <a:pt x="3293140" y="1658826"/>
                    <a:pt x="3293945" y="1696160"/>
                  </a:cubicBezTo>
                  <a:cubicBezTo>
                    <a:pt x="3294223" y="1707707"/>
                    <a:pt x="3294362" y="1719254"/>
                    <a:pt x="3294362" y="1730857"/>
                  </a:cubicBezTo>
                  <a:cubicBezTo>
                    <a:pt x="3294362" y="1742460"/>
                    <a:pt x="3294223" y="1754007"/>
                    <a:pt x="3293945" y="1765554"/>
                  </a:cubicBezTo>
                  <a:lnTo>
                    <a:pt x="3446695" y="1765554"/>
                  </a:lnTo>
                  <a:cubicBezTo>
                    <a:pt x="3446918" y="1754007"/>
                    <a:pt x="3447029" y="1742432"/>
                    <a:pt x="3447029" y="1730857"/>
                  </a:cubicBezTo>
                  <a:cubicBezTo>
                    <a:pt x="3447029" y="1719282"/>
                    <a:pt x="3446918" y="1707704"/>
                    <a:pt x="3446695" y="1696160"/>
                  </a:cubicBezTo>
                  <a:close/>
                </a:path>
              </a:pathLst>
            </a:custGeom>
            <a:solidFill>
              <a:srgbClr val="1EA4D3"/>
            </a:solidFill>
            <a:ln w="277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pPr>
              <a:endParaRPr lang="en-US" sz="1800" kern="1200" dirty="0">
                <a:solidFill>
                  <a:prstClr val="black"/>
                </a:solidFill>
                <a:latin typeface="Calibri" panose="020F0502020204030204"/>
                <a:ea typeface="+mn-ea"/>
                <a:cs typeface="+mn-cs"/>
              </a:endParaRPr>
            </a:p>
          </p:txBody>
        </p:sp>
        <p:sp>
          <p:nvSpPr>
            <p:cNvPr id="16" name="Freeform: Shape 15">
              <a:extLst>
                <a:ext uri="{FF2B5EF4-FFF2-40B4-BE49-F238E27FC236}">
                  <a16:creationId xmlns:a16="http://schemas.microsoft.com/office/drawing/2014/main" id="{9891B486-0DDC-4CB5-A00A-814876A652B3}"/>
                </a:ext>
              </a:extLst>
            </p:cNvPr>
            <p:cNvSpPr/>
            <p:nvPr/>
          </p:nvSpPr>
          <p:spPr>
            <a:xfrm>
              <a:off x="6375464" y="4552555"/>
              <a:ext cx="3447000" cy="1765567"/>
            </a:xfrm>
            <a:custGeom>
              <a:avLst/>
              <a:gdLst>
                <a:gd name="connsiteX0" fmla="*/ 3370780 w 3447000"/>
                <a:gd name="connsiteY0" fmla="*/ 180425 h 1765567"/>
                <a:gd name="connsiteX1" fmla="*/ 3370420 w 3447000"/>
                <a:gd name="connsiteY1" fmla="*/ 180425 h 1765567"/>
                <a:gd name="connsiteX2" fmla="*/ 3294808 w 3447000"/>
                <a:gd name="connsiteY2" fmla="*/ 246863 h 1765567"/>
                <a:gd name="connsiteX3" fmla="*/ 1730857 w 3447000"/>
                <a:gd name="connsiteY3" fmla="*/ 1612901 h 1765567"/>
                <a:gd name="connsiteX4" fmla="*/ 159357 w 3447000"/>
                <a:gd name="connsiteY4" fmla="*/ 180425 h 1765567"/>
                <a:gd name="connsiteX5" fmla="*/ 153056 w 3447000"/>
                <a:gd name="connsiteY5" fmla="*/ 69394 h 1765567"/>
                <a:gd name="connsiteX6" fmla="*/ 152667 w 3447000"/>
                <a:gd name="connsiteY6" fmla="*/ 34697 h 1765567"/>
                <a:gd name="connsiteX7" fmla="*/ 153056 w 3447000"/>
                <a:gd name="connsiteY7" fmla="*/ 0 h 1765567"/>
                <a:gd name="connsiteX8" fmla="*/ 305 w 3447000"/>
                <a:gd name="connsiteY8" fmla="*/ 0 h 1765567"/>
                <a:gd name="connsiteX9" fmla="*/ 0 w 3447000"/>
                <a:gd name="connsiteY9" fmla="*/ 34697 h 1765567"/>
                <a:gd name="connsiteX10" fmla="*/ 305 w 3447000"/>
                <a:gd name="connsiteY10" fmla="*/ 69394 h 1765567"/>
                <a:gd name="connsiteX11" fmla="*/ 6024 w 3447000"/>
                <a:gd name="connsiteY11" fmla="*/ 180425 h 1765567"/>
                <a:gd name="connsiteX12" fmla="*/ 75889 w 3447000"/>
                <a:gd name="connsiteY12" fmla="*/ 543440 h 1765567"/>
                <a:gd name="connsiteX13" fmla="*/ 136040 w 3447000"/>
                <a:gd name="connsiteY13" fmla="*/ 708459 h 1765567"/>
                <a:gd name="connsiteX14" fmla="*/ 206683 w 3447000"/>
                <a:gd name="connsiteY14" fmla="*/ 855797 h 1765567"/>
                <a:gd name="connsiteX15" fmla="*/ 506938 w 3447000"/>
                <a:gd name="connsiteY15" fmla="*/ 1258630 h 1765567"/>
                <a:gd name="connsiteX16" fmla="*/ 1057067 w 3447000"/>
                <a:gd name="connsiteY16" fmla="*/ 1629528 h 1765567"/>
                <a:gd name="connsiteX17" fmla="*/ 1730857 w 3447000"/>
                <a:gd name="connsiteY17" fmla="*/ 1765568 h 1765567"/>
                <a:gd name="connsiteX18" fmla="*/ 2404619 w 3447000"/>
                <a:gd name="connsiteY18" fmla="*/ 1629528 h 1765567"/>
                <a:gd name="connsiteX19" fmla="*/ 2954749 w 3447000"/>
                <a:gd name="connsiteY19" fmla="*/ 1258630 h 1765567"/>
                <a:gd name="connsiteX20" fmla="*/ 3325674 w 3447000"/>
                <a:gd name="connsiteY20" fmla="*/ 708459 h 1765567"/>
                <a:gd name="connsiteX21" fmla="*/ 3446309 w 3447000"/>
                <a:gd name="connsiteY21" fmla="*/ 267068 h 1765567"/>
                <a:gd name="connsiteX22" fmla="*/ 3370780 w 3447000"/>
                <a:gd name="connsiteY22" fmla="*/ 180425 h 1765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7000" h="1765567">
                  <a:moveTo>
                    <a:pt x="3370780" y="180425"/>
                  </a:moveTo>
                  <a:lnTo>
                    <a:pt x="3370420" y="180425"/>
                  </a:lnTo>
                  <a:cubicBezTo>
                    <a:pt x="3332086" y="180425"/>
                    <a:pt x="3299943" y="208893"/>
                    <a:pt x="3294808" y="246863"/>
                  </a:cubicBezTo>
                  <a:cubicBezTo>
                    <a:pt x="3190883" y="1017110"/>
                    <a:pt x="2529140" y="1612901"/>
                    <a:pt x="1730857" y="1612901"/>
                  </a:cubicBezTo>
                  <a:cubicBezTo>
                    <a:pt x="909758" y="1612901"/>
                    <a:pt x="233081" y="982580"/>
                    <a:pt x="159357" y="180425"/>
                  </a:cubicBezTo>
                  <a:cubicBezTo>
                    <a:pt x="155943" y="143757"/>
                    <a:pt x="153861" y="106728"/>
                    <a:pt x="153056" y="69394"/>
                  </a:cubicBezTo>
                  <a:cubicBezTo>
                    <a:pt x="152806" y="57847"/>
                    <a:pt x="152667" y="46300"/>
                    <a:pt x="152667" y="34697"/>
                  </a:cubicBezTo>
                  <a:cubicBezTo>
                    <a:pt x="152667" y="23094"/>
                    <a:pt x="152806" y="11547"/>
                    <a:pt x="153056" y="0"/>
                  </a:cubicBezTo>
                  <a:lnTo>
                    <a:pt x="305" y="0"/>
                  </a:lnTo>
                  <a:cubicBezTo>
                    <a:pt x="111" y="11547"/>
                    <a:pt x="0" y="23122"/>
                    <a:pt x="0" y="34697"/>
                  </a:cubicBezTo>
                  <a:cubicBezTo>
                    <a:pt x="0" y="46272"/>
                    <a:pt x="111" y="57847"/>
                    <a:pt x="305" y="69394"/>
                  </a:cubicBezTo>
                  <a:cubicBezTo>
                    <a:pt x="1055" y="106589"/>
                    <a:pt x="2942" y="143618"/>
                    <a:pt x="6024" y="180425"/>
                  </a:cubicBezTo>
                  <a:cubicBezTo>
                    <a:pt x="16238" y="304141"/>
                    <a:pt x="39638" y="425470"/>
                    <a:pt x="75889" y="543440"/>
                  </a:cubicBezTo>
                  <a:cubicBezTo>
                    <a:pt x="93072" y="599232"/>
                    <a:pt x="113113" y="654276"/>
                    <a:pt x="136040" y="708459"/>
                  </a:cubicBezTo>
                  <a:cubicBezTo>
                    <a:pt x="157331" y="758867"/>
                    <a:pt x="180925" y="807998"/>
                    <a:pt x="206683" y="855797"/>
                  </a:cubicBezTo>
                  <a:cubicBezTo>
                    <a:pt x="286293" y="1003537"/>
                    <a:pt x="386886" y="1138550"/>
                    <a:pt x="506938" y="1258630"/>
                  </a:cubicBezTo>
                  <a:cubicBezTo>
                    <a:pt x="665879" y="1417542"/>
                    <a:pt x="850967" y="1542341"/>
                    <a:pt x="1057067" y="1629528"/>
                  </a:cubicBezTo>
                  <a:cubicBezTo>
                    <a:pt x="1270524" y="1719768"/>
                    <a:pt x="1497193" y="1765568"/>
                    <a:pt x="1730857" y="1765568"/>
                  </a:cubicBezTo>
                  <a:cubicBezTo>
                    <a:pt x="1964466" y="1765568"/>
                    <a:pt x="2191135" y="1719768"/>
                    <a:pt x="2404619" y="1629528"/>
                  </a:cubicBezTo>
                  <a:cubicBezTo>
                    <a:pt x="2610720" y="1542341"/>
                    <a:pt x="2795808" y="1417542"/>
                    <a:pt x="2954749" y="1258630"/>
                  </a:cubicBezTo>
                  <a:cubicBezTo>
                    <a:pt x="3113661" y="1099689"/>
                    <a:pt x="3238460" y="914559"/>
                    <a:pt x="3325674" y="708459"/>
                  </a:cubicBezTo>
                  <a:cubicBezTo>
                    <a:pt x="3385659" y="566565"/>
                    <a:pt x="3425990" y="418824"/>
                    <a:pt x="3446309" y="267068"/>
                  </a:cubicBezTo>
                  <a:cubicBezTo>
                    <a:pt x="3452443" y="221234"/>
                    <a:pt x="3417024" y="180425"/>
                    <a:pt x="3370780" y="180425"/>
                  </a:cubicBezTo>
                  <a:close/>
                </a:path>
              </a:pathLst>
            </a:custGeom>
            <a:solidFill>
              <a:srgbClr val="FFCA58"/>
            </a:solidFill>
            <a:ln w="277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pPr>
              <a:endParaRPr lang="en-US" sz="1800" kern="1200" dirty="0">
                <a:solidFill>
                  <a:prstClr val="black"/>
                </a:solidFill>
                <a:latin typeface="Calibri" panose="020F0502020204030204"/>
                <a:ea typeface="+mn-ea"/>
                <a:cs typeface="+mn-cs"/>
              </a:endParaRPr>
            </a:p>
          </p:txBody>
        </p:sp>
      </p:grpSp>
      <p:grpSp>
        <p:nvGrpSpPr>
          <p:cNvPr id="7" name="Group 6">
            <a:extLst>
              <a:ext uri="{FF2B5EF4-FFF2-40B4-BE49-F238E27FC236}">
                <a16:creationId xmlns:a16="http://schemas.microsoft.com/office/drawing/2014/main" id="{9AE0FC04-32EF-44B4-896B-B041F4EA62BD}"/>
              </a:ext>
            </a:extLst>
          </p:cNvPr>
          <p:cNvGrpSpPr/>
          <p:nvPr/>
        </p:nvGrpSpPr>
        <p:grpSpPr>
          <a:xfrm>
            <a:off x="2130404" y="3739607"/>
            <a:ext cx="4631477" cy="2744384"/>
            <a:chOff x="2220546" y="3310899"/>
            <a:chExt cx="4307973" cy="2552692"/>
          </a:xfrm>
        </p:grpSpPr>
        <p:sp>
          <p:nvSpPr>
            <p:cNvPr id="11" name="Freeform: Shape 10">
              <a:extLst>
                <a:ext uri="{FF2B5EF4-FFF2-40B4-BE49-F238E27FC236}">
                  <a16:creationId xmlns:a16="http://schemas.microsoft.com/office/drawing/2014/main" id="{A77AB2DC-BB8D-4AAF-992F-AA6992680F07}"/>
                </a:ext>
              </a:extLst>
            </p:cNvPr>
            <p:cNvSpPr/>
            <p:nvPr/>
          </p:nvSpPr>
          <p:spPr>
            <a:xfrm>
              <a:off x="2220546" y="3310899"/>
              <a:ext cx="4307973" cy="2552692"/>
            </a:xfrm>
            <a:custGeom>
              <a:avLst/>
              <a:gdLst>
                <a:gd name="connsiteX0" fmla="*/ 4307974 w 4307973"/>
                <a:gd name="connsiteY0" fmla="*/ 1241656 h 2552692"/>
                <a:gd name="connsiteX1" fmla="*/ 4031868 w 4307973"/>
                <a:gd name="connsiteY1" fmla="*/ 1241656 h 2552692"/>
                <a:gd name="connsiteX2" fmla="*/ 4177318 w 4307973"/>
                <a:gd name="connsiteY2" fmla="*/ 554543 h 2552692"/>
                <a:gd name="connsiteX3" fmla="*/ 4177846 w 4307973"/>
                <a:gd name="connsiteY3" fmla="*/ 553294 h 2552692"/>
                <a:gd name="connsiteX4" fmla="*/ 4201329 w 4307973"/>
                <a:gd name="connsiteY4" fmla="*/ 340309 h 2552692"/>
                <a:gd name="connsiteX5" fmla="*/ 4101678 w 4307973"/>
                <a:gd name="connsiteY5" fmla="*/ 150724 h 2552692"/>
                <a:gd name="connsiteX6" fmla="*/ 3736971 w 4307973"/>
                <a:gd name="connsiteY6" fmla="*/ 0 h 2552692"/>
                <a:gd name="connsiteX7" fmla="*/ 516598 w 4307973"/>
                <a:gd name="connsiteY7" fmla="*/ 0 h 2552692"/>
                <a:gd name="connsiteX8" fmla="*/ 0 w 4307973"/>
                <a:gd name="connsiteY8" fmla="*/ 516626 h 2552692"/>
                <a:gd name="connsiteX9" fmla="*/ 0 w 4307973"/>
                <a:gd name="connsiteY9" fmla="*/ 2036080 h 2552692"/>
                <a:gd name="connsiteX10" fmla="*/ 516626 w 4307973"/>
                <a:gd name="connsiteY10" fmla="*/ 2552692 h 2552692"/>
                <a:gd name="connsiteX11" fmla="*/ 3388112 w 4307973"/>
                <a:gd name="connsiteY11" fmla="*/ 2552692 h 2552692"/>
                <a:gd name="connsiteX12" fmla="*/ 3626995 w 4307973"/>
                <a:gd name="connsiteY12" fmla="*/ 2483298 h 2552692"/>
                <a:gd name="connsiteX13" fmla="*/ 3833512 w 4307973"/>
                <a:gd name="connsiteY13" fmla="*/ 2097819 h 2552692"/>
                <a:gd name="connsiteX14" fmla="*/ 3382949 w 4307973"/>
                <a:gd name="connsiteY14" fmla="*/ 1661715 h 2552692"/>
                <a:gd name="connsiteX15" fmla="*/ 2942602 w 4307973"/>
                <a:gd name="connsiteY15" fmla="*/ 2107198 h 2552692"/>
                <a:gd name="connsiteX16" fmla="*/ 3032786 w 4307973"/>
                <a:gd name="connsiteY16" fmla="*/ 2375987 h 2552692"/>
                <a:gd name="connsiteX17" fmla="*/ 2979269 w 4307973"/>
                <a:gd name="connsiteY17" fmla="*/ 2483325 h 2552692"/>
                <a:gd name="connsiteX18" fmla="*/ 516626 w 4307973"/>
                <a:gd name="connsiteY18" fmla="*/ 2483325 h 2552692"/>
                <a:gd name="connsiteX19" fmla="*/ 69394 w 4307973"/>
                <a:gd name="connsiteY19" fmla="*/ 2036083 h 2552692"/>
                <a:gd name="connsiteX20" fmla="*/ 69394 w 4307973"/>
                <a:gd name="connsiteY20" fmla="*/ 516601 h 2552692"/>
                <a:gd name="connsiteX21" fmla="*/ 516598 w 4307973"/>
                <a:gd name="connsiteY21" fmla="*/ 69397 h 2552692"/>
                <a:gd name="connsiteX22" fmla="*/ 3736971 w 4307973"/>
                <a:gd name="connsiteY22" fmla="*/ 69397 h 2552692"/>
                <a:gd name="connsiteX23" fmla="*/ 4052686 w 4307973"/>
                <a:gd name="connsiteY23" fmla="*/ 199858 h 2552692"/>
                <a:gd name="connsiteX24" fmla="*/ 4113975 w 4307973"/>
                <a:gd name="connsiteY24" fmla="*/ 526177 h 2552692"/>
                <a:gd name="connsiteX25" fmla="*/ 4113392 w 4307973"/>
                <a:gd name="connsiteY25" fmla="*/ 527565 h 2552692"/>
                <a:gd name="connsiteX26" fmla="*/ 3962168 w 4307973"/>
                <a:gd name="connsiteY26" fmla="*/ 1276356 h 2552692"/>
                <a:gd name="connsiteX27" fmla="*/ 3962168 w 4307973"/>
                <a:gd name="connsiteY27" fmla="*/ 1311053 h 2552692"/>
                <a:gd name="connsiteX28" fmla="*/ 4307974 w 4307973"/>
                <a:gd name="connsiteY28" fmla="*/ 1311053 h 2552692"/>
                <a:gd name="connsiteX29" fmla="*/ 4307585 w 4307973"/>
                <a:gd name="connsiteY29" fmla="*/ 1276356 h 2552692"/>
                <a:gd name="connsiteX30" fmla="*/ 4307974 w 4307973"/>
                <a:gd name="connsiteY30" fmla="*/ 1241656 h 255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07973" h="2552692">
                  <a:moveTo>
                    <a:pt x="4307974" y="1241656"/>
                  </a:moveTo>
                  <a:lnTo>
                    <a:pt x="4031868" y="1241656"/>
                  </a:lnTo>
                  <a:cubicBezTo>
                    <a:pt x="4036198" y="1003634"/>
                    <a:pt x="4085079" y="772690"/>
                    <a:pt x="4177318" y="554543"/>
                  </a:cubicBezTo>
                  <a:lnTo>
                    <a:pt x="4177846" y="553294"/>
                  </a:lnTo>
                  <a:cubicBezTo>
                    <a:pt x="4206519" y="485676"/>
                    <a:pt x="4214625" y="412035"/>
                    <a:pt x="4201329" y="340309"/>
                  </a:cubicBezTo>
                  <a:cubicBezTo>
                    <a:pt x="4187866" y="267834"/>
                    <a:pt x="4153419" y="202298"/>
                    <a:pt x="4101678" y="150724"/>
                  </a:cubicBezTo>
                  <a:cubicBezTo>
                    <a:pt x="4004166" y="53517"/>
                    <a:pt x="3874649" y="0"/>
                    <a:pt x="3736971" y="0"/>
                  </a:cubicBezTo>
                  <a:lnTo>
                    <a:pt x="516598" y="0"/>
                  </a:lnTo>
                  <a:cubicBezTo>
                    <a:pt x="231749" y="0"/>
                    <a:pt x="0" y="231749"/>
                    <a:pt x="0" y="516626"/>
                  </a:cubicBezTo>
                  <a:lnTo>
                    <a:pt x="0" y="2036080"/>
                  </a:lnTo>
                  <a:cubicBezTo>
                    <a:pt x="0" y="2321415"/>
                    <a:pt x="231302" y="2552692"/>
                    <a:pt x="516626" y="2552692"/>
                  </a:cubicBezTo>
                  <a:lnTo>
                    <a:pt x="3388112" y="2552692"/>
                  </a:lnTo>
                  <a:cubicBezTo>
                    <a:pt x="3475993" y="2552692"/>
                    <a:pt x="3557961" y="2527266"/>
                    <a:pt x="3626995" y="2483298"/>
                  </a:cubicBezTo>
                  <a:cubicBezTo>
                    <a:pt x="3753653" y="2402690"/>
                    <a:pt x="3836843" y="2259849"/>
                    <a:pt x="3833512" y="2097819"/>
                  </a:cubicBezTo>
                  <a:cubicBezTo>
                    <a:pt x="3828515" y="1854315"/>
                    <a:pt x="3626467" y="1658948"/>
                    <a:pt x="3382949" y="1661715"/>
                  </a:cubicBezTo>
                  <a:cubicBezTo>
                    <a:pt x="3139265" y="1664483"/>
                    <a:pt x="2942602" y="1862875"/>
                    <a:pt x="2942602" y="2107198"/>
                  </a:cubicBezTo>
                  <a:cubicBezTo>
                    <a:pt x="2942602" y="2208164"/>
                    <a:pt x="2976188" y="2301291"/>
                    <a:pt x="3032786" y="2375987"/>
                  </a:cubicBezTo>
                  <a:cubicBezTo>
                    <a:pt x="3066179" y="2420066"/>
                    <a:pt x="3034563" y="2483325"/>
                    <a:pt x="2979269" y="2483325"/>
                  </a:cubicBezTo>
                  <a:lnTo>
                    <a:pt x="516626" y="2483325"/>
                  </a:lnTo>
                  <a:cubicBezTo>
                    <a:pt x="269627" y="2483325"/>
                    <a:pt x="69394" y="2283082"/>
                    <a:pt x="69394" y="2036083"/>
                  </a:cubicBezTo>
                  <a:lnTo>
                    <a:pt x="69394" y="516601"/>
                  </a:lnTo>
                  <a:cubicBezTo>
                    <a:pt x="69394" y="269616"/>
                    <a:pt x="269613" y="69397"/>
                    <a:pt x="516598" y="69397"/>
                  </a:cubicBezTo>
                  <a:lnTo>
                    <a:pt x="3736971" y="69397"/>
                  </a:lnTo>
                  <a:cubicBezTo>
                    <a:pt x="3856162" y="69397"/>
                    <a:pt x="3968275" y="115724"/>
                    <a:pt x="4052686" y="199858"/>
                  </a:cubicBezTo>
                  <a:cubicBezTo>
                    <a:pt x="4137930" y="284852"/>
                    <a:pt x="4161996" y="412926"/>
                    <a:pt x="4113975" y="526177"/>
                  </a:cubicBezTo>
                  <a:lnTo>
                    <a:pt x="4113392" y="527565"/>
                  </a:lnTo>
                  <a:cubicBezTo>
                    <a:pt x="4013048" y="764837"/>
                    <a:pt x="3962168" y="1016766"/>
                    <a:pt x="3962168" y="1276356"/>
                  </a:cubicBezTo>
                  <a:lnTo>
                    <a:pt x="3962168" y="1311053"/>
                  </a:lnTo>
                  <a:lnTo>
                    <a:pt x="4307974" y="1311053"/>
                  </a:lnTo>
                  <a:cubicBezTo>
                    <a:pt x="4307724" y="1299506"/>
                    <a:pt x="4307585" y="1287958"/>
                    <a:pt x="4307585" y="1276356"/>
                  </a:cubicBezTo>
                  <a:cubicBezTo>
                    <a:pt x="4307585" y="1264750"/>
                    <a:pt x="4307724" y="1253200"/>
                    <a:pt x="4307974" y="1241656"/>
                  </a:cubicBezTo>
                  <a:close/>
                </a:path>
              </a:pathLst>
            </a:custGeom>
            <a:solidFill>
              <a:srgbClr val="FFCA58"/>
            </a:solidFill>
            <a:ln w="277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pPr>
              <a:endParaRPr lang="en-US" sz="1800" kern="1200" dirty="0">
                <a:solidFill>
                  <a:prstClr val="black"/>
                </a:solidFill>
                <a:latin typeface="Calibri" panose="020F0502020204030204"/>
                <a:ea typeface="+mn-ea"/>
                <a:cs typeface="+mn-cs"/>
              </a:endParaRPr>
            </a:p>
          </p:txBody>
        </p:sp>
        <p:sp>
          <p:nvSpPr>
            <p:cNvPr id="12" name="TextBox 44">
              <a:extLst>
                <a:ext uri="{FF2B5EF4-FFF2-40B4-BE49-F238E27FC236}">
                  <a16:creationId xmlns:a16="http://schemas.microsoft.com/office/drawing/2014/main" id="{BEBFA2A6-726D-4D68-B54A-33126F0CD468}"/>
                </a:ext>
              </a:extLst>
            </p:cNvPr>
            <p:cNvSpPr txBox="1"/>
            <p:nvPr/>
          </p:nvSpPr>
          <p:spPr>
            <a:xfrm>
              <a:off x="2558465" y="4085150"/>
              <a:ext cx="3232210" cy="1149528"/>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5000"/>
                </a:lnSpc>
                <a:buClrTx/>
                <a:buFontTx/>
                <a:buNone/>
              </a:pPr>
              <a:r>
                <a:rPr lang="en-US" sz="2200" b="1" dirty="0">
                  <a:solidFill>
                    <a:schemeClr val="tx1">
                      <a:lumMod val="75000"/>
                      <a:lumOff val="25000"/>
                    </a:schemeClr>
                  </a:solidFill>
                  <a:latin typeface="+mj-lt"/>
                </a:rPr>
                <a:t>useHistory</a:t>
              </a:r>
              <a:r>
                <a:rPr lang="en-US" sz="2200" b="0" i="0" dirty="0">
                  <a:solidFill>
                    <a:schemeClr val="tx1">
                      <a:lumMod val="75000"/>
                      <a:lumOff val="25000"/>
                    </a:schemeClr>
                  </a:solidFill>
                  <a:effectLst/>
                  <a:latin typeface="+mj-lt"/>
                </a:rPr>
                <a:t>:</a:t>
              </a:r>
            </a:p>
            <a:p>
              <a:pPr>
                <a:lnSpc>
                  <a:spcPct val="115000"/>
                </a:lnSpc>
                <a:buClrTx/>
                <a:buFontTx/>
                <a:buNone/>
              </a:pPr>
              <a:r>
                <a:rPr lang="en-US" sz="2200" dirty="0">
                  <a:solidFill>
                    <a:schemeClr val="tx1">
                      <a:lumMod val="75000"/>
                      <a:lumOff val="25000"/>
                    </a:schemeClr>
                  </a:solidFill>
                  <a:latin typeface="+mj-lt"/>
                </a:rPr>
                <a:t>O</a:t>
              </a:r>
              <a:r>
                <a:rPr lang="en-US" sz="2200" b="0" i="0" dirty="0">
                  <a:solidFill>
                    <a:schemeClr val="tx1">
                      <a:lumMod val="75000"/>
                      <a:lumOff val="25000"/>
                    </a:schemeClr>
                  </a:solidFill>
                  <a:effectLst/>
                  <a:latin typeface="+mj-lt"/>
                </a:rPr>
                <a:t>ffers a way to manage session history</a:t>
              </a:r>
              <a:endParaRPr lang="en-US" sz="2200" kern="1200" dirty="0">
                <a:solidFill>
                  <a:schemeClr val="tx1">
                    <a:lumMod val="75000"/>
                    <a:lumOff val="25000"/>
                  </a:schemeClr>
                </a:solidFill>
                <a:latin typeface="+mj-lt"/>
                <a:ea typeface="+mn-ea"/>
                <a:cs typeface="+mn-cs"/>
              </a:endParaRPr>
            </a:p>
          </p:txBody>
        </p:sp>
      </p:grpSp>
      <p:grpSp>
        <p:nvGrpSpPr>
          <p:cNvPr id="8" name="Group 7">
            <a:extLst>
              <a:ext uri="{FF2B5EF4-FFF2-40B4-BE49-F238E27FC236}">
                <a16:creationId xmlns:a16="http://schemas.microsoft.com/office/drawing/2014/main" id="{8AA9EB16-E7BF-4515-9B64-26F6C7BFB0F3}"/>
              </a:ext>
            </a:extLst>
          </p:cNvPr>
          <p:cNvGrpSpPr/>
          <p:nvPr/>
        </p:nvGrpSpPr>
        <p:grpSpPr>
          <a:xfrm>
            <a:off x="9505446" y="3739313"/>
            <a:ext cx="4631465" cy="2744384"/>
            <a:chOff x="9671371" y="3411632"/>
            <a:chExt cx="4307962" cy="2552692"/>
          </a:xfrm>
        </p:grpSpPr>
        <p:sp>
          <p:nvSpPr>
            <p:cNvPr id="9" name="Freeform: Shape 8">
              <a:extLst>
                <a:ext uri="{FF2B5EF4-FFF2-40B4-BE49-F238E27FC236}">
                  <a16:creationId xmlns:a16="http://schemas.microsoft.com/office/drawing/2014/main" id="{8724F92E-4D53-49A6-8B6B-A24E66D55DF8}"/>
                </a:ext>
              </a:extLst>
            </p:cNvPr>
            <p:cNvSpPr/>
            <p:nvPr/>
          </p:nvSpPr>
          <p:spPr>
            <a:xfrm>
              <a:off x="9671371" y="3411632"/>
              <a:ext cx="4307962" cy="2552692"/>
            </a:xfrm>
            <a:custGeom>
              <a:avLst/>
              <a:gdLst>
                <a:gd name="connsiteX0" fmla="*/ 3791336 w 4307962"/>
                <a:gd name="connsiteY0" fmla="*/ 0 h 2552692"/>
                <a:gd name="connsiteX1" fmla="*/ 919861 w 4307962"/>
                <a:gd name="connsiteY1" fmla="*/ 0 h 2552692"/>
                <a:gd name="connsiteX2" fmla="*/ 680978 w 4307962"/>
                <a:gd name="connsiteY2" fmla="*/ 69394 h 2552692"/>
                <a:gd name="connsiteX3" fmla="*/ 474434 w 4307962"/>
                <a:gd name="connsiteY3" fmla="*/ 454890 h 2552692"/>
                <a:gd name="connsiteX4" fmla="*/ 925024 w 4307962"/>
                <a:gd name="connsiteY4" fmla="*/ 890993 h 2552692"/>
                <a:gd name="connsiteX5" fmla="*/ 1365372 w 4307962"/>
                <a:gd name="connsiteY5" fmla="*/ 445513 h 2552692"/>
                <a:gd name="connsiteX6" fmla="*/ 1275159 w 4307962"/>
                <a:gd name="connsiteY6" fmla="*/ 176716 h 2552692"/>
                <a:gd name="connsiteX7" fmla="*/ 1328676 w 4307962"/>
                <a:gd name="connsiteY7" fmla="*/ 69397 h 2552692"/>
                <a:gd name="connsiteX8" fmla="*/ 3791365 w 4307962"/>
                <a:gd name="connsiteY8" fmla="*/ 69397 h 2552692"/>
                <a:gd name="connsiteX9" fmla="*/ 4238568 w 4307962"/>
                <a:gd name="connsiteY9" fmla="*/ 516601 h 2552692"/>
                <a:gd name="connsiteX10" fmla="*/ 4238568 w 4307962"/>
                <a:gd name="connsiteY10" fmla="*/ 2036108 h 2552692"/>
                <a:gd name="connsiteX11" fmla="*/ 3791365 w 4307962"/>
                <a:gd name="connsiteY11" fmla="*/ 2483298 h 2552692"/>
                <a:gd name="connsiteX12" fmla="*/ 571003 w 4307962"/>
                <a:gd name="connsiteY12" fmla="*/ 2483298 h 2552692"/>
                <a:gd name="connsiteX13" fmla="*/ 255287 w 4307962"/>
                <a:gd name="connsiteY13" fmla="*/ 2352837 h 2552692"/>
                <a:gd name="connsiteX14" fmla="*/ 193998 w 4307962"/>
                <a:gd name="connsiteY14" fmla="*/ 2026504 h 2552692"/>
                <a:gd name="connsiteX15" fmla="*/ 194581 w 4307962"/>
                <a:gd name="connsiteY15" fmla="*/ 2025144 h 2552692"/>
                <a:gd name="connsiteX16" fmla="*/ 345805 w 4307962"/>
                <a:gd name="connsiteY16" fmla="*/ 1276353 h 2552692"/>
                <a:gd name="connsiteX17" fmla="*/ 345805 w 4307962"/>
                <a:gd name="connsiteY17" fmla="*/ 1241656 h 2552692"/>
                <a:gd name="connsiteX18" fmla="*/ 0 w 4307962"/>
                <a:gd name="connsiteY18" fmla="*/ 1241656 h 2552692"/>
                <a:gd name="connsiteX19" fmla="*/ 388 w 4307962"/>
                <a:gd name="connsiteY19" fmla="*/ 1276353 h 2552692"/>
                <a:gd name="connsiteX20" fmla="*/ 0 w 4307962"/>
                <a:gd name="connsiteY20" fmla="*/ 1311050 h 2552692"/>
                <a:gd name="connsiteX21" fmla="*/ 276105 w 4307962"/>
                <a:gd name="connsiteY21" fmla="*/ 1311050 h 2552692"/>
                <a:gd name="connsiteX22" fmla="*/ 130683 w 4307962"/>
                <a:gd name="connsiteY22" fmla="*/ 1998080 h 2552692"/>
                <a:gd name="connsiteX23" fmla="*/ 130128 w 4307962"/>
                <a:gd name="connsiteY23" fmla="*/ 1999412 h 2552692"/>
                <a:gd name="connsiteX24" fmla="*/ 106645 w 4307962"/>
                <a:gd name="connsiteY24" fmla="*/ 2212411 h 2552692"/>
                <a:gd name="connsiteX25" fmla="*/ 206295 w 4307962"/>
                <a:gd name="connsiteY25" fmla="*/ 2401996 h 2552692"/>
                <a:gd name="connsiteX26" fmla="*/ 571003 w 4307962"/>
                <a:gd name="connsiteY26" fmla="*/ 2552692 h 2552692"/>
                <a:gd name="connsiteX27" fmla="*/ 3791365 w 4307962"/>
                <a:gd name="connsiteY27" fmla="*/ 2552692 h 2552692"/>
                <a:gd name="connsiteX28" fmla="*/ 4307963 w 4307962"/>
                <a:gd name="connsiteY28" fmla="*/ 2036108 h 2552692"/>
                <a:gd name="connsiteX29" fmla="*/ 4307963 w 4307962"/>
                <a:gd name="connsiteY29" fmla="*/ 516626 h 2552692"/>
                <a:gd name="connsiteX30" fmla="*/ 3791336 w 4307962"/>
                <a:gd name="connsiteY30" fmla="*/ 0 h 2552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307962" h="2552692">
                  <a:moveTo>
                    <a:pt x="3791336" y="0"/>
                  </a:moveTo>
                  <a:lnTo>
                    <a:pt x="919861" y="0"/>
                  </a:lnTo>
                  <a:cubicBezTo>
                    <a:pt x="831953" y="0"/>
                    <a:pt x="749984" y="25454"/>
                    <a:pt x="680978" y="69394"/>
                  </a:cubicBezTo>
                  <a:cubicBezTo>
                    <a:pt x="554293" y="150008"/>
                    <a:pt x="471103" y="292849"/>
                    <a:pt x="474434" y="454890"/>
                  </a:cubicBezTo>
                  <a:cubicBezTo>
                    <a:pt x="479430" y="698394"/>
                    <a:pt x="681479" y="893761"/>
                    <a:pt x="925024" y="890993"/>
                  </a:cubicBezTo>
                  <a:cubicBezTo>
                    <a:pt x="1168681" y="888226"/>
                    <a:pt x="1365372" y="689831"/>
                    <a:pt x="1365372" y="445513"/>
                  </a:cubicBezTo>
                  <a:cubicBezTo>
                    <a:pt x="1365372" y="344545"/>
                    <a:pt x="1331785" y="251426"/>
                    <a:pt x="1275159" y="176716"/>
                  </a:cubicBezTo>
                  <a:cubicBezTo>
                    <a:pt x="1241795" y="132651"/>
                    <a:pt x="1273411" y="69397"/>
                    <a:pt x="1328676" y="69397"/>
                  </a:cubicBezTo>
                  <a:lnTo>
                    <a:pt x="3791365" y="69397"/>
                  </a:lnTo>
                  <a:cubicBezTo>
                    <a:pt x="4038324" y="69397"/>
                    <a:pt x="4238568" y="269616"/>
                    <a:pt x="4238568" y="516601"/>
                  </a:cubicBezTo>
                  <a:lnTo>
                    <a:pt x="4238568" y="2036108"/>
                  </a:lnTo>
                  <a:cubicBezTo>
                    <a:pt x="4238568" y="2283082"/>
                    <a:pt x="4038324" y="2483298"/>
                    <a:pt x="3791365" y="2483298"/>
                  </a:cubicBezTo>
                  <a:lnTo>
                    <a:pt x="571003" y="2483298"/>
                  </a:lnTo>
                  <a:cubicBezTo>
                    <a:pt x="451811" y="2483298"/>
                    <a:pt x="339698" y="2436998"/>
                    <a:pt x="255287" y="2352837"/>
                  </a:cubicBezTo>
                  <a:cubicBezTo>
                    <a:pt x="170044" y="2267870"/>
                    <a:pt x="145977" y="2139783"/>
                    <a:pt x="193998" y="2026504"/>
                  </a:cubicBezTo>
                  <a:lnTo>
                    <a:pt x="194581" y="2025144"/>
                  </a:lnTo>
                  <a:cubicBezTo>
                    <a:pt x="294925" y="1787871"/>
                    <a:pt x="345805" y="1535943"/>
                    <a:pt x="345805" y="1276353"/>
                  </a:cubicBezTo>
                  <a:lnTo>
                    <a:pt x="345805" y="1241656"/>
                  </a:lnTo>
                  <a:lnTo>
                    <a:pt x="0" y="1241656"/>
                  </a:lnTo>
                  <a:cubicBezTo>
                    <a:pt x="249" y="1253203"/>
                    <a:pt x="388" y="1264750"/>
                    <a:pt x="388" y="1276353"/>
                  </a:cubicBezTo>
                  <a:cubicBezTo>
                    <a:pt x="388" y="1287956"/>
                    <a:pt x="249" y="1299503"/>
                    <a:pt x="0" y="1311050"/>
                  </a:cubicBezTo>
                  <a:lnTo>
                    <a:pt x="276105" y="1311050"/>
                  </a:lnTo>
                  <a:cubicBezTo>
                    <a:pt x="271775" y="1549072"/>
                    <a:pt x="222894" y="1780016"/>
                    <a:pt x="130683" y="1998080"/>
                  </a:cubicBezTo>
                  <a:lnTo>
                    <a:pt x="130128" y="1999412"/>
                  </a:lnTo>
                  <a:cubicBezTo>
                    <a:pt x="101454" y="2067030"/>
                    <a:pt x="93349" y="2140671"/>
                    <a:pt x="106645" y="2212411"/>
                  </a:cubicBezTo>
                  <a:cubicBezTo>
                    <a:pt x="120107" y="2284858"/>
                    <a:pt x="154555" y="2350422"/>
                    <a:pt x="206295" y="2401996"/>
                  </a:cubicBezTo>
                  <a:cubicBezTo>
                    <a:pt x="303808" y="2499203"/>
                    <a:pt x="433325" y="2552692"/>
                    <a:pt x="571003" y="2552692"/>
                  </a:cubicBezTo>
                  <a:lnTo>
                    <a:pt x="3791365" y="2552692"/>
                  </a:lnTo>
                  <a:cubicBezTo>
                    <a:pt x="4076658" y="2552692"/>
                    <a:pt x="4307963" y="2321415"/>
                    <a:pt x="4307963" y="2036108"/>
                  </a:cubicBezTo>
                  <a:lnTo>
                    <a:pt x="4307963" y="516626"/>
                  </a:lnTo>
                  <a:cubicBezTo>
                    <a:pt x="4307963" y="231746"/>
                    <a:pt x="4076186" y="0"/>
                    <a:pt x="3791336" y="0"/>
                  </a:cubicBezTo>
                  <a:close/>
                </a:path>
              </a:pathLst>
            </a:custGeom>
            <a:solidFill>
              <a:srgbClr val="1EA4D3"/>
            </a:solidFill>
            <a:ln w="277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Tx/>
                <a:buFontTx/>
                <a:buNone/>
              </a:pPr>
              <a:endParaRPr lang="en-US" sz="1800" kern="1200" dirty="0">
                <a:solidFill>
                  <a:prstClr val="black"/>
                </a:solidFill>
                <a:latin typeface="Calibri" panose="020F0502020204030204"/>
                <a:ea typeface="+mn-ea"/>
                <a:cs typeface="+mn-cs"/>
              </a:endParaRPr>
            </a:p>
          </p:txBody>
        </p:sp>
        <p:sp>
          <p:nvSpPr>
            <p:cNvPr id="10" name="TextBox 47">
              <a:extLst>
                <a:ext uri="{FF2B5EF4-FFF2-40B4-BE49-F238E27FC236}">
                  <a16:creationId xmlns:a16="http://schemas.microsoft.com/office/drawing/2014/main" id="{595BD9CF-BE40-4C8E-A0B8-F9F592D0C24F}"/>
                </a:ext>
              </a:extLst>
            </p:cNvPr>
            <p:cNvSpPr txBox="1"/>
            <p:nvPr/>
          </p:nvSpPr>
          <p:spPr>
            <a:xfrm>
              <a:off x="10719137" y="4186157"/>
              <a:ext cx="2911752" cy="1030604"/>
            </a:xfrm>
            <a:prstGeom prst="rect">
              <a:avLst/>
            </a:prstGeom>
            <a:noFill/>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b="1" dirty="0">
                  <a:solidFill>
                    <a:schemeClr val="tx1">
                      <a:lumMod val="75000"/>
                      <a:lumOff val="25000"/>
                    </a:schemeClr>
                  </a:solidFill>
                  <a:latin typeface="+mj-lt"/>
                </a:rPr>
                <a:t>useNavigate</a:t>
              </a:r>
              <a:r>
                <a:rPr lang="en-US" sz="2200" b="0" i="0" dirty="0">
                  <a:solidFill>
                    <a:schemeClr val="tx1">
                      <a:lumMod val="75000"/>
                      <a:lumOff val="25000"/>
                    </a:schemeClr>
                  </a:solidFill>
                  <a:effectLst/>
                  <a:latin typeface="+mj-lt"/>
                </a:rPr>
                <a:t>: </a:t>
              </a:r>
              <a:r>
                <a:rPr lang="en-US" sz="2200" dirty="0">
                  <a:solidFill>
                    <a:schemeClr val="tx1">
                      <a:lumMod val="75000"/>
                      <a:lumOff val="25000"/>
                    </a:schemeClr>
                  </a:solidFill>
                  <a:latin typeface="+mj-lt"/>
                </a:rPr>
                <a:t>S</a:t>
              </a:r>
              <a:r>
                <a:rPr lang="en-US" sz="2200" b="0" i="0" dirty="0">
                  <a:solidFill>
                    <a:schemeClr val="tx1">
                      <a:lumMod val="75000"/>
                      <a:lumOff val="25000"/>
                    </a:schemeClr>
                  </a:solidFill>
                  <a:effectLst/>
                  <a:latin typeface="+mj-lt"/>
                </a:rPr>
                <a:t>implifies navigation commands</a:t>
              </a:r>
              <a:endParaRPr lang="en-IN" sz="2200" b="1" dirty="0">
                <a:solidFill>
                  <a:schemeClr val="tx1">
                    <a:lumMod val="75000"/>
                    <a:lumOff val="25000"/>
                  </a:schemeClr>
                </a:solidFill>
                <a:latin typeface="+mj-lt"/>
              </a:endParaRPr>
            </a:p>
          </p:txBody>
        </p:sp>
      </p:grpSp>
      <p:sp>
        <p:nvSpPr>
          <p:cNvPr id="19" name="Brandline_LVC">
            <a:extLst>
              <a:ext uri="{FF2B5EF4-FFF2-40B4-BE49-F238E27FC236}">
                <a16:creationId xmlns:a16="http://schemas.microsoft.com/office/drawing/2014/main" id="{73804E80-9003-11B1-4008-A145F799B76C}"/>
              </a:ext>
            </a:extLst>
          </p:cNvPr>
          <p:cNvSpPr/>
          <p:nvPr/>
        </p:nvSpPr>
        <p:spPr>
          <a:xfrm>
            <a:off x="3644900" y="816705"/>
            <a:ext cx="89615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887170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Programmatic Navigation in Browser</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3715431" y="1488930"/>
            <a:ext cx="8825137" cy="88755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Programmatic navigation is achieved by interacting with</a:t>
            </a:r>
          </a:p>
          <a:p>
            <a:pPr algn="ctr"/>
            <a:r>
              <a:rPr lang="en-US" sz="2200" i="0" dirty="0">
                <a:solidFill>
                  <a:schemeClr val="tx1">
                    <a:lumMod val="75000"/>
                    <a:lumOff val="25000"/>
                  </a:schemeClr>
                </a:solidFill>
                <a:effectLst/>
              </a:rPr>
              <a:t>the browser's history API in the following ways:</a:t>
            </a:r>
            <a:endParaRPr lang="en-IN" sz="2200" dirty="0">
              <a:solidFill>
                <a:schemeClr val="tx1">
                  <a:lumMod val="75000"/>
                  <a:lumOff val="25000"/>
                </a:schemeClr>
              </a:solidFill>
            </a:endParaRPr>
          </a:p>
        </p:txBody>
      </p:sp>
      <p:grpSp>
        <p:nvGrpSpPr>
          <p:cNvPr id="3" name="Group 2">
            <a:extLst>
              <a:ext uri="{FF2B5EF4-FFF2-40B4-BE49-F238E27FC236}">
                <a16:creationId xmlns:a16="http://schemas.microsoft.com/office/drawing/2014/main" id="{7304F7DB-1076-E2D7-3948-F8F3A5BDAAA7}"/>
              </a:ext>
            </a:extLst>
          </p:cNvPr>
          <p:cNvGrpSpPr/>
          <p:nvPr/>
        </p:nvGrpSpPr>
        <p:grpSpPr>
          <a:xfrm>
            <a:off x="4117112" y="6135919"/>
            <a:ext cx="9203159" cy="1490550"/>
            <a:chOff x="4817177" y="5390802"/>
            <a:chExt cx="8438505" cy="1490550"/>
          </a:xfrm>
        </p:grpSpPr>
        <p:sp>
          <p:nvSpPr>
            <p:cNvPr id="5" name="Rectangle: Rounded Corners 4">
              <a:extLst>
                <a:ext uri="{FF2B5EF4-FFF2-40B4-BE49-F238E27FC236}">
                  <a16:creationId xmlns:a16="http://schemas.microsoft.com/office/drawing/2014/main" id="{B303ED40-CD46-047F-A68B-84C15F630EAE}"/>
                </a:ext>
              </a:extLst>
            </p:cNvPr>
            <p:cNvSpPr/>
            <p:nvPr/>
          </p:nvSpPr>
          <p:spPr>
            <a:xfrm>
              <a:off x="4817177" y="5390802"/>
              <a:ext cx="8160214" cy="1490550"/>
            </a:xfrm>
            <a:prstGeom prst="roundRect">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29967DD6-15EF-E3C0-744B-975D2A621D25}"/>
                </a:ext>
              </a:extLst>
            </p:cNvPr>
            <p:cNvSpPr txBox="1"/>
            <p:nvPr/>
          </p:nvSpPr>
          <p:spPr>
            <a:xfrm>
              <a:off x="5755034" y="5516743"/>
              <a:ext cx="7500648" cy="1235851"/>
            </a:xfrm>
            <a:prstGeom prst="rect">
              <a:avLst/>
            </a:prstGeom>
            <a:noFill/>
          </p:spPr>
          <p:txBody>
            <a:bodyPr wrap="square">
              <a:spAutoFit/>
            </a:bodyPr>
            <a:lstStyle/>
            <a:p>
              <a:pPr marL="0" marR="0" lvl="0" indent="0" algn="ctr" defTabSz="914400" eaLnBrk="1" fontAlgn="auto" latinLnBrk="0" hangingPunct="1">
                <a:lnSpc>
                  <a:spcPct val="115000"/>
                </a:lnSpc>
                <a:spcBef>
                  <a:spcPts val="0"/>
                </a:spcBef>
                <a:spcAft>
                  <a:spcPts val="0"/>
                </a:spcAft>
                <a:buClrTx/>
                <a:buSzTx/>
                <a:buFontTx/>
                <a:buNone/>
                <a:tabLst/>
                <a:defRPr/>
              </a:pPr>
              <a:r>
                <a:rPr lang="en-US" sz="2200" dirty="0">
                  <a:solidFill>
                    <a:schemeClr val="tx1">
                      <a:lumMod val="75000"/>
                      <a:lumOff val="25000"/>
                    </a:schemeClr>
                  </a:solidFill>
                  <a:latin typeface="Open Sans" panose="020B0606030504020204" pitchFamily="34" charset="0"/>
                </a:rPr>
                <a:t>T</a:t>
              </a:r>
              <a:r>
                <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mn-ea"/>
                  <a:cs typeface="+mn-cs"/>
                </a:rPr>
                <a:t>his method changes the current URL in the browser's history stack without a page reload, replacing the</a:t>
              </a:r>
            </a:p>
            <a:p>
              <a:pPr marL="0" marR="0" lvl="0" indent="0" algn="ctr" defTabSz="91440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dirty="0">
                  <a:ln>
                    <a:noFill/>
                  </a:ln>
                  <a:solidFill>
                    <a:schemeClr val="tx1">
                      <a:lumMod val="75000"/>
                      <a:lumOff val="25000"/>
                    </a:schemeClr>
                  </a:solidFill>
                  <a:effectLst/>
                  <a:uLnTx/>
                  <a:uFillTx/>
                  <a:latin typeface="Open Sans" panose="020B0606030504020204" pitchFamily="34" charset="0"/>
                  <a:ea typeface="+mn-ea"/>
                  <a:cs typeface="+mn-cs"/>
                </a:rPr>
                <a:t>current history entry instead of adding a new one.</a:t>
              </a:r>
            </a:p>
          </p:txBody>
        </p:sp>
      </p:grpSp>
      <p:grpSp>
        <p:nvGrpSpPr>
          <p:cNvPr id="17" name="Group 16">
            <a:extLst>
              <a:ext uri="{FF2B5EF4-FFF2-40B4-BE49-F238E27FC236}">
                <a16:creationId xmlns:a16="http://schemas.microsoft.com/office/drawing/2014/main" id="{E3820ABB-0C9E-5691-8561-C3EE3212D262}"/>
              </a:ext>
            </a:extLst>
          </p:cNvPr>
          <p:cNvGrpSpPr/>
          <p:nvPr/>
        </p:nvGrpSpPr>
        <p:grpSpPr>
          <a:xfrm>
            <a:off x="4903377" y="3349487"/>
            <a:ext cx="7881889" cy="1337713"/>
            <a:chOff x="5450083" y="2517532"/>
            <a:chExt cx="5796065" cy="1337713"/>
          </a:xfrm>
        </p:grpSpPr>
        <p:sp>
          <p:nvSpPr>
            <p:cNvPr id="18" name="Rectangle: Rounded Corners 17">
              <a:extLst>
                <a:ext uri="{FF2B5EF4-FFF2-40B4-BE49-F238E27FC236}">
                  <a16:creationId xmlns:a16="http://schemas.microsoft.com/office/drawing/2014/main" id="{CD56BB7B-FB3D-DCDC-B8AA-E4BE3AE5065F}"/>
                </a:ext>
              </a:extLst>
            </p:cNvPr>
            <p:cNvSpPr/>
            <p:nvPr/>
          </p:nvSpPr>
          <p:spPr>
            <a:xfrm>
              <a:off x="5450083" y="2517532"/>
              <a:ext cx="5796065" cy="1337713"/>
            </a:xfrm>
            <a:prstGeom prst="roundRect">
              <a:avLst/>
            </a:prstGeom>
            <a:solidFill>
              <a:sysClr val="window" lastClr="FFFFFF"/>
            </a:solidFill>
            <a:ln w="28575" cap="flat" cmpd="sng" algn="ctr">
              <a:solidFill>
                <a:srgbClr val="09475E"/>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CA259D69-B6A2-69BB-A7A6-EC5014C8FA8F}"/>
                </a:ext>
              </a:extLst>
            </p:cNvPr>
            <p:cNvSpPr txBox="1"/>
            <p:nvPr/>
          </p:nvSpPr>
          <p:spPr>
            <a:xfrm>
              <a:off x="5805033" y="2627413"/>
              <a:ext cx="5416032" cy="1107996"/>
            </a:xfrm>
            <a:prstGeom prst="rect">
              <a:avLst/>
            </a:prstGeom>
            <a:noFill/>
          </p:spPr>
          <p:txBody>
            <a:bodyPr wrap="square">
              <a:spAutoFit/>
            </a:bodyPr>
            <a:lstStyle/>
            <a:p>
              <a:pPr algn="ctr"/>
              <a:r>
                <a:rPr lang="en-US" sz="2200" b="0" i="0" dirty="0">
                  <a:solidFill>
                    <a:schemeClr val="tx1">
                      <a:lumMod val="75000"/>
                      <a:lumOff val="25000"/>
                    </a:schemeClr>
                  </a:solidFill>
                  <a:effectLst/>
                  <a:latin typeface="+mj-lt"/>
                </a:rPr>
                <a:t>This method adds an entry to the browser's session history stack, changing the URL</a:t>
              </a:r>
              <a:r>
                <a:rPr lang="en-US" sz="2200" dirty="0">
                  <a:solidFill>
                    <a:schemeClr val="tx1">
                      <a:lumMod val="75000"/>
                      <a:lumOff val="25000"/>
                    </a:schemeClr>
                  </a:solidFill>
                  <a:latin typeface="+mj-lt"/>
                </a:rPr>
                <a:t> </a:t>
              </a:r>
              <a:r>
                <a:rPr lang="en-US" sz="2200" b="0" i="0" dirty="0">
                  <a:solidFill>
                    <a:schemeClr val="tx1">
                      <a:lumMod val="75000"/>
                      <a:lumOff val="25000"/>
                    </a:schemeClr>
                  </a:solidFill>
                  <a:effectLst/>
                  <a:latin typeface="+mj-lt"/>
                </a:rPr>
                <a:t>without</a:t>
              </a:r>
            </a:p>
            <a:p>
              <a:pPr algn="ctr"/>
              <a:r>
                <a:rPr lang="en-US" sz="2200" b="0" i="0" dirty="0">
                  <a:solidFill>
                    <a:schemeClr val="tx1">
                      <a:lumMod val="75000"/>
                      <a:lumOff val="25000"/>
                    </a:schemeClr>
                  </a:solidFill>
                  <a:effectLst/>
                  <a:latin typeface="+mj-lt"/>
                </a:rPr>
                <a:t>reloading the page.</a:t>
              </a:r>
            </a:p>
          </p:txBody>
        </p:sp>
      </p:grpSp>
      <p:grpSp>
        <p:nvGrpSpPr>
          <p:cNvPr id="29" name="Group 28">
            <a:extLst>
              <a:ext uri="{FF2B5EF4-FFF2-40B4-BE49-F238E27FC236}">
                <a16:creationId xmlns:a16="http://schemas.microsoft.com/office/drawing/2014/main" id="{0B10D8DA-55EF-CD13-5F91-2013642EF11F}"/>
              </a:ext>
            </a:extLst>
          </p:cNvPr>
          <p:cNvGrpSpPr/>
          <p:nvPr/>
        </p:nvGrpSpPr>
        <p:grpSpPr>
          <a:xfrm>
            <a:off x="2782663" y="5676488"/>
            <a:ext cx="2734478" cy="2331371"/>
            <a:chOff x="1292127" y="2001238"/>
            <a:chExt cx="3007926" cy="2564508"/>
          </a:xfrm>
        </p:grpSpPr>
        <p:sp>
          <p:nvSpPr>
            <p:cNvPr id="31" name="Oval 30">
              <a:extLst>
                <a:ext uri="{FF2B5EF4-FFF2-40B4-BE49-F238E27FC236}">
                  <a16:creationId xmlns:a16="http://schemas.microsoft.com/office/drawing/2014/main" id="{DC0C323B-297F-DB38-5C6E-F1E58145E67A}"/>
                </a:ext>
              </a:extLst>
            </p:cNvPr>
            <p:cNvSpPr/>
            <p:nvPr/>
          </p:nvSpPr>
          <p:spPr>
            <a:xfrm>
              <a:off x="1292127" y="2001238"/>
              <a:ext cx="3007926"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dirty="0">
                  <a:solidFill>
                    <a:schemeClr val="tx1">
                      <a:lumMod val="75000"/>
                      <a:lumOff val="25000"/>
                    </a:schemeClr>
                  </a:solidFill>
                  <a:latin typeface="+mj-lt"/>
                </a:rPr>
                <a:t>history.</a:t>
              </a:r>
            </a:p>
            <a:p>
              <a:pPr marL="0" marR="0" lvl="0" indent="0" algn="ctr" defTabSz="914400" eaLnBrk="1" fontAlgn="auto" latinLnBrk="0" hangingPunct="1">
                <a:lnSpc>
                  <a:spcPct val="100000"/>
                </a:lnSpc>
                <a:spcBef>
                  <a:spcPts val="0"/>
                </a:spcBef>
                <a:spcAft>
                  <a:spcPts val="0"/>
                </a:spcAft>
                <a:buClrTx/>
                <a:buSzTx/>
                <a:buFontTx/>
                <a:buNone/>
                <a:tabLst/>
                <a:defRPr/>
              </a:pPr>
              <a:r>
                <a:rPr lang="en-US" sz="2200" dirty="0">
                  <a:solidFill>
                    <a:schemeClr val="tx1">
                      <a:lumMod val="75000"/>
                      <a:lumOff val="25000"/>
                    </a:schemeClr>
                  </a:solidFill>
                  <a:latin typeface="+mj-lt"/>
                </a:rPr>
                <a:t>replaceState</a:t>
              </a:r>
              <a:endParaRPr kumimoji="0" lang="en-US" sz="2200" i="0" u="none" strike="noStrike" kern="1200" cap="none" spc="0" normalizeH="0" baseline="0" noProof="0" dirty="0">
                <a:ln>
                  <a:noFill/>
                </a:ln>
                <a:solidFill>
                  <a:schemeClr val="tx1">
                    <a:lumMod val="75000"/>
                    <a:lumOff val="25000"/>
                  </a:schemeClr>
                </a:solidFill>
                <a:effectLst/>
                <a:uLnTx/>
                <a:uFillTx/>
                <a:latin typeface="+mj-lt"/>
                <a:ea typeface="+mn-ea"/>
                <a:cs typeface="+mn-cs"/>
              </a:endParaRPr>
            </a:p>
          </p:txBody>
        </p:sp>
        <p:grpSp>
          <p:nvGrpSpPr>
            <p:cNvPr id="32" name="Graphic 8">
              <a:extLst>
                <a:ext uri="{FF2B5EF4-FFF2-40B4-BE49-F238E27FC236}">
                  <a16:creationId xmlns:a16="http://schemas.microsoft.com/office/drawing/2014/main" id="{91BC4731-AE17-BBC5-0612-BFB807C12DA9}"/>
                </a:ext>
              </a:extLst>
            </p:cNvPr>
            <p:cNvGrpSpPr/>
            <p:nvPr/>
          </p:nvGrpSpPr>
          <p:grpSpPr>
            <a:xfrm>
              <a:off x="1460500" y="2042441"/>
              <a:ext cx="2558421" cy="2523305"/>
              <a:chOff x="2646731" y="2537804"/>
              <a:chExt cx="3405258" cy="3358517"/>
            </a:xfrm>
            <a:solidFill>
              <a:srgbClr val="09475E"/>
            </a:solidFill>
          </p:grpSpPr>
          <p:sp>
            <p:nvSpPr>
              <p:cNvPr id="33" name="Freeform: Shape 32">
                <a:extLst>
                  <a:ext uri="{FF2B5EF4-FFF2-40B4-BE49-F238E27FC236}">
                    <a16:creationId xmlns:a16="http://schemas.microsoft.com/office/drawing/2014/main" id="{A717351C-C55A-BCDF-D0DA-D1964C1D45D6}"/>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211E986B-6162-56F3-84BD-0B3FB123BAD5}"/>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C6589D40-F5CF-2EA1-E8F6-02E71BBD7DA4}"/>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5B9BD5">
                  <a:lumMod val="75000"/>
                </a:srgbClr>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1" name="Brandline_LVC">
            <a:extLst>
              <a:ext uri="{FF2B5EF4-FFF2-40B4-BE49-F238E27FC236}">
                <a16:creationId xmlns:a16="http://schemas.microsoft.com/office/drawing/2014/main" id="{0B550B20-9435-CC3D-EB33-E4AE64716760}"/>
              </a:ext>
            </a:extLst>
          </p:cNvPr>
          <p:cNvSpPr/>
          <p:nvPr/>
        </p:nvSpPr>
        <p:spPr>
          <a:xfrm>
            <a:off x="4013200" y="816705"/>
            <a:ext cx="8223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 name="Group 15">
            <a:extLst>
              <a:ext uri="{FF2B5EF4-FFF2-40B4-BE49-F238E27FC236}">
                <a16:creationId xmlns:a16="http://schemas.microsoft.com/office/drawing/2014/main" id="{197DEE19-40E0-9649-3DB1-F7B586340775}"/>
              </a:ext>
            </a:extLst>
          </p:cNvPr>
          <p:cNvGrpSpPr/>
          <p:nvPr/>
        </p:nvGrpSpPr>
        <p:grpSpPr>
          <a:xfrm>
            <a:off x="2782663" y="2875449"/>
            <a:ext cx="2734478" cy="2331371"/>
            <a:chOff x="1292127" y="2001238"/>
            <a:chExt cx="3007926" cy="2564508"/>
          </a:xfrm>
        </p:grpSpPr>
        <p:sp>
          <p:nvSpPr>
            <p:cNvPr id="20" name="Oval 19">
              <a:extLst>
                <a:ext uri="{FF2B5EF4-FFF2-40B4-BE49-F238E27FC236}">
                  <a16:creationId xmlns:a16="http://schemas.microsoft.com/office/drawing/2014/main" id="{288A7DC8-C580-CE5B-31C0-A4D5E4212462}"/>
                </a:ext>
              </a:extLst>
            </p:cNvPr>
            <p:cNvSpPr/>
            <p:nvPr/>
          </p:nvSpPr>
          <p:spPr>
            <a:xfrm>
              <a:off x="1292127" y="2001238"/>
              <a:ext cx="3007926" cy="2523305"/>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200" dirty="0">
                  <a:solidFill>
                    <a:schemeClr val="tx1">
                      <a:lumMod val="75000"/>
                      <a:lumOff val="25000"/>
                    </a:schemeClr>
                  </a:solidFill>
                  <a:latin typeface="+mj-lt"/>
                </a:rPr>
                <a:t>history. pushState</a:t>
              </a:r>
            </a:p>
          </p:txBody>
        </p:sp>
        <p:grpSp>
          <p:nvGrpSpPr>
            <p:cNvPr id="22" name="Graphic 8">
              <a:extLst>
                <a:ext uri="{FF2B5EF4-FFF2-40B4-BE49-F238E27FC236}">
                  <a16:creationId xmlns:a16="http://schemas.microsoft.com/office/drawing/2014/main" id="{48EB88B9-9B41-80BA-0065-16761A927646}"/>
                </a:ext>
              </a:extLst>
            </p:cNvPr>
            <p:cNvGrpSpPr/>
            <p:nvPr/>
          </p:nvGrpSpPr>
          <p:grpSpPr>
            <a:xfrm>
              <a:off x="1460500" y="2042441"/>
              <a:ext cx="2558421" cy="2523305"/>
              <a:chOff x="2646731" y="2537804"/>
              <a:chExt cx="3405258" cy="3358517"/>
            </a:xfrm>
            <a:solidFill>
              <a:srgbClr val="09475E"/>
            </a:solidFill>
          </p:grpSpPr>
          <p:sp>
            <p:nvSpPr>
              <p:cNvPr id="28" name="Freeform: Shape 27">
                <a:extLst>
                  <a:ext uri="{FF2B5EF4-FFF2-40B4-BE49-F238E27FC236}">
                    <a16:creationId xmlns:a16="http://schemas.microsoft.com/office/drawing/2014/main" id="{CC20F2B0-7896-3839-99AA-91C0C1DC635A}"/>
                  </a:ext>
                </a:extLst>
              </p:cNvPr>
              <p:cNvSpPr/>
              <p:nvPr/>
            </p:nvSpPr>
            <p:spPr>
              <a:xfrm>
                <a:off x="2816679" y="2537804"/>
                <a:ext cx="3215449" cy="3237117"/>
              </a:xfrm>
              <a:custGeom>
                <a:avLst/>
                <a:gdLst>
                  <a:gd name="connsiteX0" fmla="*/ 1555777 w 3215449"/>
                  <a:gd name="connsiteY0" fmla="*/ 3237117 h 3237117"/>
                  <a:gd name="connsiteX1" fmla="*/ 1210020 w 3215449"/>
                  <a:gd name="connsiteY1" fmla="*/ 3197829 h 3237117"/>
                  <a:gd name="connsiteX2" fmla="*/ 664513 w 3215449"/>
                  <a:gd name="connsiteY2" fmla="*/ 2955091 h 3237117"/>
                  <a:gd name="connsiteX3" fmla="*/ 249837 w 3215449"/>
                  <a:gd name="connsiteY3" fmla="*/ 2525505 h 3237117"/>
                  <a:gd name="connsiteX4" fmla="*/ 24016 w 3215449"/>
                  <a:gd name="connsiteY4" fmla="*/ 1949715 h 3237117"/>
                  <a:gd name="connsiteX5" fmla="*/ 39287 w 3215449"/>
                  <a:gd name="connsiteY5" fmla="*/ 1331409 h 3237117"/>
                  <a:gd name="connsiteX6" fmla="*/ 282025 w 3215449"/>
                  <a:gd name="connsiteY6" fmla="*/ 785910 h 3237117"/>
                  <a:gd name="connsiteX7" fmla="*/ 711603 w 3215449"/>
                  <a:gd name="connsiteY7" fmla="*/ 371234 h 3237117"/>
                  <a:gd name="connsiteX8" fmla="*/ 1287401 w 3215449"/>
                  <a:gd name="connsiteY8" fmla="*/ 145405 h 3237117"/>
                  <a:gd name="connsiteX9" fmla="*/ 1817274 w 3215449"/>
                  <a:gd name="connsiteY9" fmla="*/ 143075 h 3237117"/>
                  <a:gd name="connsiteX10" fmla="*/ 2300585 w 3215449"/>
                  <a:gd name="connsiteY10" fmla="*/ 310180 h 3237117"/>
                  <a:gd name="connsiteX11" fmla="*/ 2701407 w 3215449"/>
                  <a:gd name="connsiteY11" fmla="*/ 621568 h 3237117"/>
                  <a:gd name="connsiteX12" fmla="*/ 2983953 w 3215449"/>
                  <a:gd name="connsiteY12" fmla="*/ 1052201 h 3237117"/>
                  <a:gd name="connsiteX13" fmla="*/ 2939492 w 3215449"/>
                  <a:gd name="connsiteY13" fmla="*/ 1071707 h 3237117"/>
                  <a:gd name="connsiteX14" fmla="*/ 1295831 w 3215449"/>
                  <a:gd name="connsiteY14" fmla="*/ 193219 h 3237117"/>
                  <a:gd name="connsiteX15" fmla="*/ 321802 w 3215449"/>
                  <a:gd name="connsiteY15" fmla="*/ 813753 h 3237117"/>
                  <a:gd name="connsiteX16" fmla="*/ 71837 w 3215449"/>
                  <a:gd name="connsiteY16" fmla="*/ 1941277 h 3237117"/>
                  <a:gd name="connsiteX17" fmla="*/ 692364 w 3215449"/>
                  <a:gd name="connsiteY17" fmla="*/ 2915306 h 3237117"/>
                  <a:gd name="connsiteX18" fmla="*/ 1819895 w 3215449"/>
                  <a:gd name="connsiteY18" fmla="*/ 3165278 h 3237117"/>
                  <a:gd name="connsiteX19" fmla="*/ 3063963 w 3215449"/>
                  <a:gd name="connsiteY19" fmla="*/ 1777612 h 3237117"/>
                  <a:gd name="connsiteX20" fmla="*/ 3043889 w 3215449"/>
                  <a:gd name="connsiteY20" fmla="*/ 1417221 h 3237117"/>
                  <a:gd name="connsiteX21" fmla="*/ 3039678 w 3215449"/>
                  <a:gd name="connsiteY21" fmla="*/ 1393314 h 3237117"/>
                  <a:gd name="connsiteX22" fmla="*/ 3159040 w 3215449"/>
                  <a:gd name="connsiteY22" fmla="*/ 1372272 h 3237117"/>
                  <a:gd name="connsiteX23" fmla="*/ 3062207 w 3215449"/>
                  <a:gd name="connsiteY23" fmla="*/ 1049642 h 3237117"/>
                  <a:gd name="connsiteX24" fmla="*/ 2926992 w 3215449"/>
                  <a:gd name="connsiteY24" fmla="*/ 793412 h 3237117"/>
                  <a:gd name="connsiteX25" fmla="*/ 2492982 w 3215449"/>
                  <a:gd name="connsiteY25" fmla="*/ 343761 h 3237117"/>
                  <a:gd name="connsiteX26" fmla="*/ 1921978 w 3215449"/>
                  <a:gd name="connsiteY26" fmla="*/ 89696 h 3237117"/>
                  <a:gd name="connsiteX27" fmla="*/ 1274750 w 3215449"/>
                  <a:gd name="connsiteY27" fmla="*/ 73692 h 3237117"/>
                  <a:gd name="connsiteX28" fmla="*/ 672007 w 3215449"/>
                  <a:gd name="connsiteY28" fmla="*/ 310101 h 3237117"/>
                  <a:gd name="connsiteX29" fmla="*/ 222364 w 3215449"/>
                  <a:gd name="connsiteY29" fmla="*/ 744134 h 3237117"/>
                  <a:gd name="connsiteX30" fmla="*/ 131813 w 3215449"/>
                  <a:gd name="connsiteY30" fmla="*/ 888772 h 3237117"/>
                  <a:gd name="connsiteX31" fmla="*/ 89376 w 3215449"/>
                  <a:gd name="connsiteY31" fmla="*/ 865180 h 3237117"/>
                  <a:gd name="connsiteX32" fmla="*/ 182595 w 3215449"/>
                  <a:gd name="connsiteY32" fmla="*/ 716283 h 3237117"/>
                  <a:gd name="connsiteX33" fmla="*/ 645620 w 3215449"/>
                  <a:gd name="connsiteY33" fmla="*/ 269348 h 3237117"/>
                  <a:gd name="connsiteX34" fmla="*/ 1266327 w 3215449"/>
                  <a:gd name="connsiteY34" fmla="*/ 25870 h 3237117"/>
                  <a:gd name="connsiteX35" fmla="*/ 1932849 w 3215449"/>
                  <a:gd name="connsiteY35" fmla="*/ 42370 h 3237117"/>
                  <a:gd name="connsiteX36" fmla="*/ 2520833 w 3215449"/>
                  <a:gd name="connsiteY36" fmla="*/ 303984 h 3237117"/>
                  <a:gd name="connsiteX37" fmla="*/ 2967745 w 3215449"/>
                  <a:gd name="connsiteY37" fmla="*/ 767017 h 3237117"/>
                  <a:gd name="connsiteX38" fmla="*/ 3107006 w 3215449"/>
                  <a:gd name="connsiteY38" fmla="*/ 1030931 h 3237117"/>
                  <a:gd name="connsiteX39" fmla="*/ 3211238 w 3215449"/>
                  <a:gd name="connsiteY39" fmla="*/ 1387717 h 3237117"/>
                  <a:gd name="connsiteX40" fmla="*/ 3215449 w 3215449"/>
                  <a:gd name="connsiteY40" fmla="*/ 1411624 h 3237117"/>
                  <a:gd name="connsiteX41" fmla="*/ 3095734 w 3215449"/>
                  <a:gd name="connsiteY41" fmla="*/ 1432736 h 3237117"/>
                  <a:gd name="connsiteX42" fmla="*/ 3112406 w 3215449"/>
                  <a:gd name="connsiteY42" fmla="*/ 1780737 h 3237117"/>
                  <a:gd name="connsiteX43" fmla="*/ 2994186 w 3215449"/>
                  <a:gd name="connsiteY43" fmla="*/ 2282043 h 3237117"/>
                  <a:gd name="connsiteX44" fmla="*/ 2724038 w 3215449"/>
                  <a:gd name="connsiteY44" fmla="*/ 2711739 h 3237117"/>
                  <a:gd name="connsiteX45" fmla="*/ 2327027 w 3215449"/>
                  <a:gd name="connsiteY45" fmla="*/ 3034062 h 3237117"/>
                  <a:gd name="connsiteX46" fmla="*/ 1828310 w 3215449"/>
                  <a:gd name="connsiteY46" fmla="*/ 3213100 h 3237117"/>
                  <a:gd name="connsiteX47" fmla="*/ 1555777 w 3215449"/>
                  <a:gd name="connsiteY47" fmla="*/ 3237117 h 3237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15449" h="3237117">
                    <a:moveTo>
                      <a:pt x="1555777" y="3237117"/>
                    </a:moveTo>
                    <a:cubicBezTo>
                      <a:pt x="1439682" y="3237117"/>
                      <a:pt x="1324099" y="3224018"/>
                      <a:pt x="1210020" y="3197829"/>
                    </a:cubicBezTo>
                    <a:cubicBezTo>
                      <a:pt x="1013742" y="3152778"/>
                      <a:pt x="830216" y="3071115"/>
                      <a:pt x="664513" y="2955091"/>
                    </a:cubicBezTo>
                    <a:cubicBezTo>
                      <a:pt x="498817" y="2839075"/>
                      <a:pt x="359303" y="2694531"/>
                      <a:pt x="249837" y="2525505"/>
                    </a:cubicBezTo>
                    <a:cubicBezTo>
                      <a:pt x="136505" y="2350497"/>
                      <a:pt x="60525" y="2156770"/>
                      <a:pt x="24016" y="1949715"/>
                    </a:cubicBezTo>
                    <a:cubicBezTo>
                      <a:pt x="-12494" y="1742653"/>
                      <a:pt x="-7354" y="1534630"/>
                      <a:pt x="39287" y="1331409"/>
                    </a:cubicBezTo>
                    <a:cubicBezTo>
                      <a:pt x="84338" y="1135131"/>
                      <a:pt x="166009" y="951606"/>
                      <a:pt x="282025" y="785910"/>
                    </a:cubicBezTo>
                    <a:cubicBezTo>
                      <a:pt x="398041" y="620214"/>
                      <a:pt x="542577" y="480701"/>
                      <a:pt x="711603" y="371234"/>
                    </a:cubicBezTo>
                    <a:cubicBezTo>
                      <a:pt x="886618" y="257902"/>
                      <a:pt x="1080338" y="181923"/>
                      <a:pt x="1287401" y="145405"/>
                    </a:cubicBezTo>
                    <a:cubicBezTo>
                      <a:pt x="1463889" y="114287"/>
                      <a:pt x="1642164" y="113500"/>
                      <a:pt x="1817274" y="143075"/>
                    </a:cubicBezTo>
                    <a:cubicBezTo>
                      <a:pt x="1986512" y="171658"/>
                      <a:pt x="2149122" y="227879"/>
                      <a:pt x="2300585" y="310180"/>
                    </a:cubicBezTo>
                    <a:cubicBezTo>
                      <a:pt x="2450631" y="391701"/>
                      <a:pt x="2585485" y="496468"/>
                      <a:pt x="2701407" y="621568"/>
                    </a:cubicBezTo>
                    <a:cubicBezTo>
                      <a:pt x="2819367" y="748865"/>
                      <a:pt x="2914436" y="893755"/>
                      <a:pt x="2983953" y="1052201"/>
                    </a:cubicBezTo>
                    <a:lnTo>
                      <a:pt x="2939492" y="1071707"/>
                    </a:lnTo>
                    <a:cubicBezTo>
                      <a:pt x="2659347" y="433225"/>
                      <a:pt x="1983450" y="71976"/>
                      <a:pt x="1295831" y="193219"/>
                    </a:cubicBezTo>
                    <a:cubicBezTo>
                      <a:pt x="898907" y="263208"/>
                      <a:pt x="552984" y="483582"/>
                      <a:pt x="321802" y="813753"/>
                    </a:cubicBezTo>
                    <a:cubicBezTo>
                      <a:pt x="90620" y="1143916"/>
                      <a:pt x="1840" y="1544352"/>
                      <a:pt x="71837" y="1941277"/>
                    </a:cubicBezTo>
                    <a:cubicBezTo>
                      <a:pt x="141826" y="2338209"/>
                      <a:pt x="362200" y="2684124"/>
                      <a:pt x="692364" y="2915306"/>
                    </a:cubicBezTo>
                    <a:cubicBezTo>
                      <a:pt x="1022527" y="3146496"/>
                      <a:pt x="1422963" y="3235267"/>
                      <a:pt x="1819895" y="3165278"/>
                    </a:cubicBezTo>
                    <a:cubicBezTo>
                      <a:pt x="2507506" y="3044035"/>
                      <a:pt x="3019093" y="2473401"/>
                      <a:pt x="3063963" y="1777612"/>
                    </a:cubicBezTo>
                    <a:cubicBezTo>
                      <a:pt x="3071693" y="1657802"/>
                      <a:pt x="3064939" y="1536551"/>
                      <a:pt x="3043889" y="1417221"/>
                    </a:cubicBezTo>
                    <a:lnTo>
                      <a:pt x="3039678" y="1393314"/>
                    </a:lnTo>
                    <a:lnTo>
                      <a:pt x="3159040" y="1372272"/>
                    </a:lnTo>
                    <a:cubicBezTo>
                      <a:pt x="3137754" y="1261097"/>
                      <a:pt x="3105219" y="1152670"/>
                      <a:pt x="3062207" y="1049642"/>
                    </a:cubicBezTo>
                    <a:cubicBezTo>
                      <a:pt x="3025201" y="961028"/>
                      <a:pt x="2979710" y="874823"/>
                      <a:pt x="2926992" y="793412"/>
                    </a:cubicBezTo>
                    <a:cubicBezTo>
                      <a:pt x="2812408" y="616491"/>
                      <a:pt x="2666392" y="465209"/>
                      <a:pt x="2492982" y="343761"/>
                    </a:cubicBezTo>
                    <a:cubicBezTo>
                      <a:pt x="2319611" y="222369"/>
                      <a:pt x="2127498" y="136888"/>
                      <a:pt x="1921978" y="89696"/>
                    </a:cubicBezTo>
                    <a:cubicBezTo>
                      <a:pt x="1709193" y="40866"/>
                      <a:pt x="1491432" y="35482"/>
                      <a:pt x="1274750" y="73692"/>
                    </a:cubicBezTo>
                    <a:cubicBezTo>
                      <a:pt x="1058053" y="111902"/>
                      <a:pt x="855257" y="191440"/>
                      <a:pt x="672007" y="310101"/>
                    </a:cubicBezTo>
                    <a:cubicBezTo>
                      <a:pt x="495054" y="424716"/>
                      <a:pt x="343772" y="570739"/>
                      <a:pt x="222364" y="744134"/>
                    </a:cubicBezTo>
                    <a:cubicBezTo>
                      <a:pt x="189711" y="790775"/>
                      <a:pt x="159239" y="839439"/>
                      <a:pt x="131813" y="888772"/>
                    </a:cubicBezTo>
                    <a:lnTo>
                      <a:pt x="89376" y="865180"/>
                    </a:lnTo>
                    <a:cubicBezTo>
                      <a:pt x="117620" y="814383"/>
                      <a:pt x="148982" y="764294"/>
                      <a:pt x="182595" y="716283"/>
                    </a:cubicBezTo>
                    <a:cubicBezTo>
                      <a:pt x="307609" y="537748"/>
                      <a:pt x="463394" y="387379"/>
                      <a:pt x="645620" y="269348"/>
                    </a:cubicBezTo>
                    <a:cubicBezTo>
                      <a:pt x="834365" y="147137"/>
                      <a:pt x="1043198" y="65214"/>
                      <a:pt x="1266327" y="25870"/>
                    </a:cubicBezTo>
                    <a:cubicBezTo>
                      <a:pt x="1489441" y="-13474"/>
                      <a:pt x="1713688" y="-7916"/>
                      <a:pt x="1932849" y="42370"/>
                    </a:cubicBezTo>
                    <a:cubicBezTo>
                      <a:pt x="2144493" y="90963"/>
                      <a:pt x="2342314" y="178979"/>
                      <a:pt x="2520833" y="303984"/>
                    </a:cubicBezTo>
                    <a:cubicBezTo>
                      <a:pt x="2699391" y="429037"/>
                      <a:pt x="2849753" y="584822"/>
                      <a:pt x="2967745" y="767017"/>
                    </a:cubicBezTo>
                    <a:cubicBezTo>
                      <a:pt x="3022029" y="850861"/>
                      <a:pt x="3068891" y="939648"/>
                      <a:pt x="3107006" y="1030931"/>
                    </a:cubicBezTo>
                    <a:cubicBezTo>
                      <a:pt x="3154474" y="1144625"/>
                      <a:pt x="3189543" y="1264671"/>
                      <a:pt x="3211238" y="1387717"/>
                    </a:cubicBezTo>
                    <a:lnTo>
                      <a:pt x="3215449" y="1411624"/>
                    </a:lnTo>
                    <a:lnTo>
                      <a:pt x="3095734" y="1432736"/>
                    </a:lnTo>
                    <a:cubicBezTo>
                      <a:pt x="3114256" y="1548122"/>
                      <a:pt x="3119861" y="1665083"/>
                      <a:pt x="3112406" y="1780737"/>
                    </a:cubicBezTo>
                    <a:cubicBezTo>
                      <a:pt x="3101268" y="1953415"/>
                      <a:pt x="3061491" y="2122070"/>
                      <a:pt x="2994186" y="2282043"/>
                    </a:cubicBezTo>
                    <a:cubicBezTo>
                      <a:pt x="2928039" y="2439245"/>
                      <a:pt x="2837150" y="2583820"/>
                      <a:pt x="2724038" y="2711739"/>
                    </a:cubicBezTo>
                    <a:cubicBezTo>
                      <a:pt x="2609856" y="2840877"/>
                      <a:pt x="2476278" y="2949329"/>
                      <a:pt x="2327027" y="3034062"/>
                    </a:cubicBezTo>
                    <a:cubicBezTo>
                      <a:pt x="2172596" y="3121747"/>
                      <a:pt x="2004806" y="3181983"/>
                      <a:pt x="1828310" y="3213100"/>
                    </a:cubicBezTo>
                    <a:cubicBezTo>
                      <a:pt x="1737508" y="3229112"/>
                      <a:pt x="1646477" y="3237117"/>
                      <a:pt x="1555777" y="3237117"/>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7CD8C0F4-F031-49C2-9277-68CCE0A550DF}"/>
                  </a:ext>
                </a:extLst>
              </p:cNvPr>
              <p:cNvSpPr/>
              <p:nvPr/>
            </p:nvSpPr>
            <p:spPr>
              <a:xfrm>
                <a:off x="2646731" y="3379384"/>
                <a:ext cx="689657" cy="2141329"/>
              </a:xfrm>
              <a:custGeom>
                <a:avLst/>
                <a:gdLst>
                  <a:gd name="connsiteX0" fmla="*/ 594203 w 689657"/>
                  <a:gd name="connsiteY0" fmla="*/ 2141330 h 2141329"/>
                  <a:gd name="connsiteX1" fmla="*/ 277146 w 689657"/>
                  <a:gd name="connsiteY1" fmla="*/ 1776310 h 2141329"/>
                  <a:gd name="connsiteX2" fmla="*/ 26615 w 689657"/>
                  <a:gd name="connsiteY2" fmla="*/ 1137647 h 2141329"/>
                  <a:gd name="connsiteX3" fmla="*/ 43603 w 689657"/>
                  <a:gd name="connsiteY3" fmla="*/ 451816 h 2141329"/>
                  <a:gd name="connsiteX4" fmla="*/ 216895 w 689657"/>
                  <a:gd name="connsiteY4" fmla="*/ 0 h 2141329"/>
                  <a:gd name="connsiteX5" fmla="*/ 344199 w 689657"/>
                  <a:gd name="connsiteY5" fmla="*/ 70784 h 2141329"/>
                  <a:gd name="connsiteX6" fmla="*/ 185573 w 689657"/>
                  <a:gd name="connsiteY6" fmla="*/ 484397 h 2141329"/>
                  <a:gd name="connsiteX7" fmla="*/ 170065 w 689657"/>
                  <a:gd name="connsiteY7" fmla="*/ 1112347 h 2141329"/>
                  <a:gd name="connsiteX8" fmla="*/ 399413 w 689657"/>
                  <a:gd name="connsiteY8" fmla="*/ 1697134 h 2141329"/>
                  <a:gd name="connsiteX9" fmla="*/ 689658 w 689657"/>
                  <a:gd name="connsiteY9" fmla="*/ 2031289 h 2141329"/>
                  <a:gd name="connsiteX10" fmla="*/ 594203 w 689657"/>
                  <a:gd name="connsiteY10" fmla="*/ 2141330 h 2141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9657" h="2141329">
                    <a:moveTo>
                      <a:pt x="594203" y="2141330"/>
                    </a:moveTo>
                    <a:cubicBezTo>
                      <a:pt x="472063" y="2035374"/>
                      <a:pt x="365390" y="1912565"/>
                      <a:pt x="277146" y="1776310"/>
                    </a:cubicBezTo>
                    <a:cubicBezTo>
                      <a:pt x="151385" y="1582079"/>
                      <a:pt x="67093" y="1367207"/>
                      <a:pt x="26615" y="1137647"/>
                    </a:cubicBezTo>
                    <a:cubicBezTo>
                      <a:pt x="-13862" y="908079"/>
                      <a:pt x="-8147" y="677338"/>
                      <a:pt x="43603" y="451816"/>
                    </a:cubicBezTo>
                    <a:cubicBezTo>
                      <a:pt x="79955" y="293449"/>
                      <a:pt x="138262" y="141434"/>
                      <a:pt x="216895" y="0"/>
                    </a:cubicBezTo>
                    <a:lnTo>
                      <a:pt x="344199" y="70784"/>
                    </a:lnTo>
                    <a:cubicBezTo>
                      <a:pt x="272226" y="200237"/>
                      <a:pt x="218855" y="339397"/>
                      <a:pt x="185573" y="484397"/>
                    </a:cubicBezTo>
                    <a:cubicBezTo>
                      <a:pt x="138207" y="690814"/>
                      <a:pt x="132988" y="902088"/>
                      <a:pt x="170065" y="1112347"/>
                    </a:cubicBezTo>
                    <a:cubicBezTo>
                      <a:pt x="207134" y="1322613"/>
                      <a:pt x="284302" y="1519355"/>
                      <a:pt x="399413" y="1697134"/>
                    </a:cubicBezTo>
                    <a:cubicBezTo>
                      <a:pt x="480210" y="1821888"/>
                      <a:pt x="577861" y="1934323"/>
                      <a:pt x="689658" y="2031289"/>
                    </a:cubicBezTo>
                    <a:lnTo>
                      <a:pt x="594203" y="2141330"/>
                    </a:ln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D98091D9-92BE-C5DB-BB06-8CAA06F51D72}"/>
                  </a:ext>
                </a:extLst>
              </p:cNvPr>
              <p:cNvSpPr/>
              <p:nvPr/>
            </p:nvSpPr>
            <p:spPr>
              <a:xfrm>
                <a:off x="3272744" y="4294177"/>
                <a:ext cx="2779245" cy="1602144"/>
              </a:xfrm>
              <a:custGeom>
                <a:avLst/>
                <a:gdLst>
                  <a:gd name="connsiteX0" fmla="*/ 1099665 w 2779245"/>
                  <a:gd name="connsiteY0" fmla="*/ 1602144 h 1602144"/>
                  <a:gd name="connsiteX1" fmla="*/ 726789 w 2779245"/>
                  <a:gd name="connsiteY1" fmla="*/ 1559770 h 1602144"/>
                  <a:gd name="connsiteX2" fmla="*/ 138821 w 2779245"/>
                  <a:gd name="connsiteY2" fmla="*/ 1298147 h 1602144"/>
                  <a:gd name="connsiteX3" fmla="*/ 0 w 2779245"/>
                  <a:gd name="connsiteY3" fmla="*/ 1189853 h 1602144"/>
                  <a:gd name="connsiteX4" fmla="*/ 31810 w 2779245"/>
                  <a:gd name="connsiteY4" fmla="*/ 1153186 h 1602144"/>
                  <a:gd name="connsiteX5" fmla="*/ 166664 w 2779245"/>
                  <a:gd name="connsiteY5" fmla="*/ 1258378 h 1602144"/>
                  <a:gd name="connsiteX6" fmla="*/ 737644 w 2779245"/>
                  <a:gd name="connsiteY6" fmla="*/ 1512444 h 1602144"/>
                  <a:gd name="connsiteX7" fmla="*/ 1384896 w 2779245"/>
                  <a:gd name="connsiteY7" fmla="*/ 1528448 h 1602144"/>
                  <a:gd name="connsiteX8" fmla="*/ 1987616 w 2779245"/>
                  <a:gd name="connsiteY8" fmla="*/ 1292046 h 1602144"/>
                  <a:gd name="connsiteX9" fmla="*/ 2437282 w 2779245"/>
                  <a:gd name="connsiteY9" fmla="*/ 858006 h 1602144"/>
                  <a:gd name="connsiteX10" fmla="*/ 2691324 w 2779245"/>
                  <a:gd name="connsiteY10" fmla="*/ 287025 h 1602144"/>
                  <a:gd name="connsiteX11" fmla="*/ 2730747 w 2779245"/>
                  <a:gd name="connsiteY11" fmla="*/ 0 h 1602144"/>
                  <a:gd name="connsiteX12" fmla="*/ 2779246 w 2779245"/>
                  <a:gd name="connsiteY12" fmla="*/ 2259 h 1602144"/>
                  <a:gd name="connsiteX13" fmla="*/ 2738650 w 2779245"/>
                  <a:gd name="connsiteY13" fmla="*/ 297889 h 1602144"/>
                  <a:gd name="connsiteX14" fmla="*/ 2477059 w 2779245"/>
                  <a:gd name="connsiteY14" fmla="*/ 885849 h 1602144"/>
                  <a:gd name="connsiteX15" fmla="*/ 2014002 w 2779245"/>
                  <a:gd name="connsiteY15" fmla="*/ 1332791 h 1602144"/>
                  <a:gd name="connsiteX16" fmla="*/ 1393327 w 2779245"/>
                  <a:gd name="connsiteY16" fmla="*/ 1576261 h 1602144"/>
                  <a:gd name="connsiteX17" fmla="*/ 1099665 w 2779245"/>
                  <a:gd name="connsiteY17" fmla="*/ 1602144 h 160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9245" h="1602144">
                    <a:moveTo>
                      <a:pt x="1099665" y="1602144"/>
                    </a:moveTo>
                    <a:cubicBezTo>
                      <a:pt x="974494" y="1602144"/>
                      <a:pt x="849850" y="1588006"/>
                      <a:pt x="726789" y="1559770"/>
                    </a:cubicBezTo>
                    <a:cubicBezTo>
                      <a:pt x="515224" y="1511216"/>
                      <a:pt x="317403" y="1423192"/>
                      <a:pt x="138821" y="1298147"/>
                    </a:cubicBezTo>
                    <a:cubicBezTo>
                      <a:pt x="90716" y="1264471"/>
                      <a:pt x="44012" y="1228032"/>
                      <a:pt x="0" y="1189853"/>
                    </a:cubicBezTo>
                    <a:lnTo>
                      <a:pt x="31810" y="1153186"/>
                    </a:lnTo>
                    <a:cubicBezTo>
                      <a:pt x="74555" y="1190263"/>
                      <a:pt x="119928" y="1225655"/>
                      <a:pt x="166664" y="1258378"/>
                    </a:cubicBezTo>
                    <a:cubicBezTo>
                      <a:pt x="340098" y="1379818"/>
                      <a:pt x="532203" y="1465299"/>
                      <a:pt x="737644" y="1512444"/>
                    </a:cubicBezTo>
                    <a:cubicBezTo>
                      <a:pt x="950430" y="1561273"/>
                      <a:pt x="1168198" y="1566666"/>
                      <a:pt x="1384896" y="1528448"/>
                    </a:cubicBezTo>
                    <a:cubicBezTo>
                      <a:pt x="1601578" y="1490245"/>
                      <a:pt x="1804366" y="1410700"/>
                      <a:pt x="1987616" y="1292046"/>
                    </a:cubicBezTo>
                    <a:cubicBezTo>
                      <a:pt x="2164560" y="1177455"/>
                      <a:pt x="2315850" y="1031424"/>
                      <a:pt x="2437282" y="858006"/>
                    </a:cubicBezTo>
                    <a:cubicBezTo>
                      <a:pt x="2558698" y="684572"/>
                      <a:pt x="2644172" y="492466"/>
                      <a:pt x="2691324" y="287025"/>
                    </a:cubicBezTo>
                    <a:cubicBezTo>
                      <a:pt x="2713019" y="192500"/>
                      <a:pt x="2726275" y="95935"/>
                      <a:pt x="2730747" y="0"/>
                    </a:cubicBezTo>
                    <a:lnTo>
                      <a:pt x="2779246" y="2259"/>
                    </a:lnTo>
                    <a:cubicBezTo>
                      <a:pt x="2774648" y="101075"/>
                      <a:pt x="2760983" y="200545"/>
                      <a:pt x="2738650" y="297889"/>
                    </a:cubicBezTo>
                    <a:cubicBezTo>
                      <a:pt x="2690088" y="509454"/>
                      <a:pt x="2602073" y="707274"/>
                      <a:pt x="2477059" y="885849"/>
                    </a:cubicBezTo>
                    <a:cubicBezTo>
                      <a:pt x="2352022" y="1064423"/>
                      <a:pt x="2196229" y="1214784"/>
                      <a:pt x="2014002" y="1332791"/>
                    </a:cubicBezTo>
                    <a:cubicBezTo>
                      <a:pt x="1825266" y="1454995"/>
                      <a:pt x="1616440" y="1536918"/>
                      <a:pt x="1393327" y="1576261"/>
                    </a:cubicBezTo>
                    <a:cubicBezTo>
                      <a:pt x="1295495" y="1593517"/>
                      <a:pt x="1197411" y="1602144"/>
                      <a:pt x="1099665" y="1602144"/>
                    </a:cubicBezTo>
                    <a:close/>
                  </a:path>
                </a:pathLst>
              </a:custGeom>
              <a:solidFill>
                <a:srgbClr val="09475E"/>
              </a:solidFill>
              <a:ln w="78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3815092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9525" y="230188"/>
            <a:ext cx="16275050" cy="687387"/>
          </a:xfrm>
        </p:spPr>
        <p:txBody>
          <a:bodyPr>
            <a:normAutofit/>
          </a:bodyPr>
          <a:lstStyle/>
          <a:p>
            <a:r>
              <a:rPr lang="en-US" dirty="0"/>
              <a:t>P</a:t>
            </a:r>
            <a:r>
              <a:rPr lang="en-IN" dirty="0"/>
              <a:t>rogrammatic Navigation: </a:t>
            </a:r>
            <a:r>
              <a:rPr lang="en-US" dirty="0"/>
              <a:t>Use Cases</a:t>
            </a:r>
            <a:endParaRPr lang="en-IN" dirty="0"/>
          </a:p>
        </p:txBody>
      </p:sp>
      <p:sp>
        <p:nvSpPr>
          <p:cNvPr id="3" name="TextBox 2">
            <a:extLst>
              <a:ext uri="{FF2B5EF4-FFF2-40B4-BE49-F238E27FC236}">
                <a16:creationId xmlns:a16="http://schemas.microsoft.com/office/drawing/2014/main" id="{7B7759A1-6D02-7C93-F644-860F6E7C10B3}"/>
              </a:ext>
            </a:extLst>
          </p:cNvPr>
          <p:cNvSpPr txBox="1"/>
          <p:nvPr/>
        </p:nvSpPr>
        <p:spPr>
          <a:xfrm>
            <a:off x="6681930" y="2528283"/>
            <a:ext cx="7523388" cy="782265"/>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Redirecting users after certain actions (like form submissions, log in or log out processes)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aphic 169">
            <a:extLst>
              <a:ext uri="{FF2B5EF4-FFF2-40B4-BE49-F238E27FC236}">
                <a16:creationId xmlns:a16="http://schemas.microsoft.com/office/drawing/2014/main" id="{755A5F16-3E27-3CF0-A9A6-398111945BAA}"/>
              </a:ext>
            </a:extLst>
          </p:cNvPr>
          <p:cNvGrpSpPr/>
          <p:nvPr/>
        </p:nvGrpSpPr>
        <p:grpSpPr>
          <a:xfrm>
            <a:off x="4794239" y="2049266"/>
            <a:ext cx="2281236" cy="1416367"/>
            <a:chOff x="16196191" y="1817516"/>
            <a:chExt cx="2281236" cy="1416367"/>
          </a:xfrm>
        </p:grpSpPr>
        <p:grpSp>
          <p:nvGrpSpPr>
            <p:cNvPr id="11" name="Graphic 169">
              <a:extLst>
                <a:ext uri="{FF2B5EF4-FFF2-40B4-BE49-F238E27FC236}">
                  <a16:creationId xmlns:a16="http://schemas.microsoft.com/office/drawing/2014/main" id="{9AB932E2-7B5C-91B5-F42C-A18DC80AF60E}"/>
                </a:ext>
              </a:extLst>
            </p:cNvPr>
            <p:cNvGrpSpPr/>
            <p:nvPr/>
          </p:nvGrpSpPr>
          <p:grpSpPr>
            <a:xfrm>
              <a:off x="16196191" y="2526176"/>
              <a:ext cx="880109" cy="573404"/>
              <a:chOff x="16196191" y="2526176"/>
              <a:chExt cx="880109" cy="573404"/>
            </a:xfrm>
            <a:solidFill>
              <a:srgbClr val="F7AF51"/>
            </a:solidFill>
          </p:grpSpPr>
          <p:sp>
            <p:nvSpPr>
              <p:cNvPr id="15" name="Freeform: Shape 14">
                <a:extLst>
                  <a:ext uri="{FF2B5EF4-FFF2-40B4-BE49-F238E27FC236}">
                    <a16:creationId xmlns:a16="http://schemas.microsoft.com/office/drawing/2014/main" id="{CC53F7F2-297F-7AB7-4CAA-9CE1005B8BD2}"/>
                  </a:ext>
                </a:extLst>
              </p:cNvPr>
              <p:cNvSpPr/>
              <p:nvPr/>
            </p:nvSpPr>
            <p:spPr>
              <a:xfrm>
                <a:off x="16269533" y="2526176"/>
                <a:ext cx="806767" cy="501014"/>
              </a:xfrm>
              <a:custGeom>
                <a:avLst/>
                <a:gdLst>
                  <a:gd name="connsiteX0" fmla="*/ 806767 w 806767"/>
                  <a:gd name="connsiteY0" fmla="*/ 0 h 501014"/>
                  <a:gd name="connsiteX1" fmla="*/ 501967 w 806767"/>
                  <a:gd name="connsiteY1" fmla="*/ 0 h 501014"/>
                  <a:gd name="connsiteX2" fmla="*/ 0 w 806767"/>
                  <a:gd name="connsiteY2" fmla="*/ 501015 h 501014"/>
                  <a:gd name="connsiteX3" fmla="*/ 501967 w 806767"/>
                  <a:gd name="connsiteY3" fmla="*/ 0 h 501014"/>
                </a:gdLst>
                <a:ahLst/>
                <a:cxnLst>
                  <a:cxn ang="0">
                    <a:pos x="connsiteX0" y="connsiteY0"/>
                  </a:cxn>
                  <a:cxn ang="0">
                    <a:pos x="connsiteX1" y="connsiteY1"/>
                  </a:cxn>
                  <a:cxn ang="0">
                    <a:pos x="connsiteX2" y="connsiteY2"/>
                  </a:cxn>
                  <a:cxn ang="0">
                    <a:pos x="connsiteX3" y="connsiteY3"/>
                  </a:cxn>
                </a:cxnLst>
                <a:rect l="l" t="t" r="r" b="b"/>
                <a:pathLst>
                  <a:path w="806767" h="501014">
                    <a:moveTo>
                      <a:pt x="806767" y="0"/>
                    </a:moveTo>
                    <a:lnTo>
                      <a:pt x="501967" y="0"/>
                    </a:lnTo>
                    <a:lnTo>
                      <a:pt x="0" y="501015"/>
                    </a:lnTo>
                    <a:lnTo>
                      <a:pt x="501967" y="0"/>
                    </a:lnTo>
                    <a:close/>
                  </a:path>
                </a:pathLst>
              </a:custGeom>
              <a:solidFill>
                <a:srgbClr val="F7AF51"/>
              </a:solidFill>
              <a:ln w="10640" cap="flat">
                <a:solidFill>
                  <a:srgbClr val="4D4D4D"/>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D8BB84C-133C-A853-11AC-772100FF7C5A}"/>
                  </a:ext>
                </a:extLst>
              </p:cNvPr>
              <p:cNvSpPr/>
              <p:nvPr/>
            </p:nvSpPr>
            <p:spPr>
              <a:xfrm>
                <a:off x="16196191" y="2954801"/>
                <a:ext cx="144780" cy="144779"/>
              </a:xfrm>
              <a:custGeom>
                <a:avLst/>
                <a:gdLst>
                  <a:gd name="connsiteX0" fmla="*/ 0 w 144780"/>
                  <a:gd name="connsiteY0" fmla="*/ 72390 h 144779"/>
                  <a:gd name="connsiteX1" fmla="*/ 72390 w 144780"/>
                  <a:gd name="connsiteY1" fmla="*/ 144780 h 144779"/>
                  <a:gd name="connsiteX2" fmla="*/ 144780 w 144780"/>
                  <a:gd name="connsiteY2" fmla="*/ 72390 h 144779"/>
                  <a:gd name="connsiteX3" fmla="*/ 72390 w 144780"/>
                  <a:gd name="connsiteY3" fmla="*/ 0 h 144779"/>
                  <a:gd name="connsiteX4" fmla="*/ 0 w 144780"/>
                  <a:gd name="connsiteY4" fmla="*/ 72390 h 14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79">
                    <a:moveTo>
                      <a:pt x="0" y="72390"/>
                    </a:moveTo>
                    <a:cubicBezTo>
                      <a:pt x="0" y="112395"/>
                      <a:pt x="32385" y="144780"/>
                      <a:pt x="72390" y="144780"/>
                    </a:cubicBezTo>
                    <a:cubicBezTo>
                      <a:pt x="112395" y="144780"/>
                      <a:pt x="144780" y="112395"/>
                      <a:pt x="144780" y="72390"/>
                    </a:cubicBezTo>
                    <a:cubicBezTo>
                      <a:pt x="144780" y="32385"/>
                      <a:pt x="112395" y="0"/>
                      <a:pt x="72390" y="0"/>
                    </a:cubicBezTo>
                    <a:cubicBezTo>
                      <a:pt x="33338" y="0"/>
                      <a:pt x="0" y="32385"/>
                      <a:pt x="0" y="72390"/>
                    </a:cubicBezTo>
                    <a:close/>
                  </a:path>
                </a:pathLst>
              </a:custGeom>
              <a:solidFill>
                <a:srgbClr val="F7AF51"/>
              </a:solidFill>
              <a:ln w="9525" cap="flat">
                <a:noFill/>
                <a:prstDash val="solid"/>
                <a:miter/>
              </a:ln>
            </p:spPr>
            <p:txBody>
              <a:bodyPr rtlCol="0" anchor="ctr"/>
              <a:lstStyle/>
              <a:p>
                <a:endParaRPr lang="en-US" dirty="0"/>
              </a:p>
            </p:txBody>
          </p:sp>
        </p:grpSp>
        <p:grpSp>
          <p:nvGrpSpPr>
            <p:cNvPr id="12" name="Graphic 169">
              <a:extLst>
                <a:ext uri="{FF2B5EF4-FFF2-40B4-BE49-F238E27FC236}">
                  <a16:creationId xmlns:a16="http://schemas.microsoft.com/office/drawing/2014/main" id="{F784BF3E-F734-7188-3AB3-D691C439B6FE}"/>
                </a:ext>
              </a:extLst>
            </p:cNvPr>
            <p:cNvGrpSpPr/>
            <p:nvPr/>
          </p:nvGrpSpPr>
          <p:grpSpPr>
            <a:xfrm>
              <a:off x="17061060" y="1817516"/>
              <a:ext cx="1416367" cy="1416367"/>
              <a:chOff x="17061060" y="1817516"/>
              <a:chExt cx="1416367" cy="1416367"/>
            </a:xfrm>
          </p:grpSpPr>
          <p:sp>
            <p:nvSpPr>
              <p:cNvPr id="13" name="Freeform: Shape 12">
                <a:extLst>
                  <a:ext uri="{FF2B5EF4-FFF2-40B4-BE49-F238E27FC236}">
                    <a16:creationId xmlns:a16="http://schemas.microsoft.com/office/drawing/2014/main" id="{E0285536-48C7-BF91-53BE-6E623BDD9433}"/>
                  </a:ext>
                </a:extLst>
              </p:cNvPr>
              <p:cNvSpPr/>
              <p:nvPr/>
            </p:nvSpPr>
            <p:spPr>
              <a:xfrm>
                <a:off x="17061060" y="1817516"/>
                <a:ext cx="1416367" cy="1416367"/>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F7AF51"/>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057F3E-BF07-DC5B-FEEA-FC14557E014B}"/>
                  </a:ext>
                </a:extLst>
              </p:cNvPr>
              <p:cNvSpPr/>
              <p:nvPr/>
            </p:nvSpPr>
            <p:spPr>
              <a:xfrm>
                <a:off x="17214413" y="1971821"/>
                <a:ext cx="1108709" cy="1108710"/>
              </a:xfrm>
              <a:custGeom>
                <a:avLst/>
                <a:gdLst>
                  <a:gd name="connsiteX0" fmla="*/ 554355 w 1108709"/>
                  <a:gd name="connsiteY0" fmla="*/ 1108710 h 1108710"/>
                  <a:gd name="connsiteX1" fmla="*/ 1108710 w 1108709"/>
                  <a:gd name="connsiteY1" fmla="*/ 554355 h 1108710"/>
                  <a:gd name="connsiteX2" fmla="*/ 554355 w 1108709"/>
                  <a:gd name="connsiteY2" fmla="*/ 0 h 1108710"/>
                  <a:gd name="connsiteX3" fmla="*/ 0 w 1108709"/>
                  <a:gd name="connsiteY3" fmla="*/ 554355 h 1108710"/>
                  <a:gd name="connsiteX4" fmla="*/ 554355 w 1108709"/>
                  <a:gd name="connsiteY4" fmla="*/ 1108710 h 110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9" h="1108710">
                    <a:moveTo>
                      <a:pt x="554355" y="1108710"/>
                    </a:moveTo>
                    <a:cubicBezTo>
                      <a:pt x="861060" y="1108710"/>
                      <a:pt x="1108710" y="860108"/>
                      <a:pt x="1108710" y="554355"/>
                    </a:cubicBezTo>
                    <a:cubicBezTo>
                      <a:pt x="1108710" y="247650"/>
                      <a:pt x="860108" y="0"/>
                      <a:pt x="554355" y="0"/>
                    </a:cubicBezTo>
                    <a:cubicBezTo>
                      <a:pt x="247650" y="0"/>
                      <a:pt x="0" y="248603"/>
                      <a:pt x="0" y="554355"/>
                    </a:cubicBezTo>
                    <a:cubicBezTo>
                      <a:pt x="0" y="860108"/>
                      <a:pt x="248603" y="1108710"/>
                      <a:pt x="554355" y="1108710"/>
                    </a:cubicBezTo>
                    <a:close/>
                  </a:path>
                </a:pathLst>
              </a:custGeom>
              <a:solidFill>
                <a:srgbClr val="FFFFFF"/>
              </a:solidFill>
              <a:ln w="9525" cap="flat">
                <a:noFill/>
                <a:prstDash val="solid"/>
                <a:miter/>
              </a:ln>
            </p:spPr>
            <p:txBody>
              <a:bodyPr rtlCol="0" anchor="ctr"/>
              <a:lstStyle/>
              <a:p>
                <a:r>
                  <a:rPr lang="en-US" sz="2800" dirty="0">
                    <a:solidFill>
                      <a:schemeClr val="tx1">
                        <a:lumMod val="75000"/>
                        <a:lumOff val="25000"/>
                      </a:schemeClr>
                    </a:solidFill>
                  </a:rPr>
                  <a:t>   01</a:t>
                </a:r>
              </a:p>
            </p:txBody>
          </p:sp>
        </p:grpSp>
      </p:grpSp>
      <p:grpSp>
        <p:nvGrpSpPr>
          <p:cNvPr id="18" name="Graphic 44">
            <a:extLst>
              <a:ext uri="{FF2B5EF4-FFF2-40B4-BE49-F238E27FC236}">
                <a16:creationId xmlns:a16="http://schemas.microsoft.com/office/drawing/2014/main" id="{59DF191B-76B7-450D-F5D5-60BE976EBC2E}"/>
              </a:ext>
            </a:extLst>
          </p:cNvPr>
          <p:cNvGrpSpPr/>
          <p:nvPr/>
        </p:nvGrpSpPr>
        <p:grpSpPr>
          <a:xfrm>
            <a:off x="5707780" y="4211137"/>
            <a:ext cx="2013799" cy="1453922"/>
            <a:chOff x="5707780" y="4211137"/>
            <a:chExt cx="2013799" cy="1453922"/>
          </a:xfrm>
        </p:grpSpPr>
        <p:grpSp>
          <p:nvGrpSpPr>
            <p:cNvPr id="20" name="Graphic 44">
              <a:extLst>
                <a:ext uri="{FF2B5EF4-FFF2-40B4-BE49-F238E27FC236}">
                  <a16:creationId xmlns:a16="http://schemas.microsoft.com/office/drawing/2014/main" id="{172B919E-9D1A-518F-FD30-8815F2F9D271}"/>
                </a:ext>
              </a:extLst>
            </p:cNvPr>
            <p:cNvGrpSpPr/>
            <p:nvPr/>
          </p:nvGrpSpPr>
          <p:grpSpPr>
            <a:xfrm>
              <a:off x="5707780" y="4864816"/>
              <a:ext cx="576488" cy="148519"/>
              <a:chOff x="5707780" y="4864816"/>
              <a:chExt cx="576488" cy="148519"/>
            </a:xfrm>
          </p:grpSpPr>
          <p:sp>
            <p:nvSpPr>
              <p:cNvPr id="26" name="Freeform: Shape 25">
                <a:extLst>
                  <a:ext uri="{FF2B5EF4-FFF2-40B4-BE49-F238E27FC236}">
                    <a16:creationId xmlns:a16="http://schemas.microsoft.com/office/drawing/2014/main" id="{11E6950C-9A1E-0021-1396-CF22EC71E648}"/>
                  </a:ext>
                </a:extLst>
              </p:cNvPr>
              <p:cNvSpPr/>
              <p:nvPr/>
            </p:nvSpPr>
            <p:spPr>
              <a:xfrm>
                <a:off x="5782039" y="4939076"/>
                <a:ext cx="502228" cy="9770"/>
              </a:xfrm>
              <a:custGeom>
                <a:avLst/>
                <a:gdLst>
                  <a:gd name="connsiteX0" fmla="*/ 0 w 502228"/>
                  <a:gd name="connsiteY0" fmla="*/ 0 h 9770"/>
                  <a:gd name="connsiteX1" fmla="*/ 502229 w 502228"/>
                  <a:gd name="connsiteY1" fmla="*/ 0 h 9770"/>
                  <a:gd name="connsiteX2" fmla="*/ 0 w 502228"/>
                  <a:gd name="connsiteY2" fmla="*/ 0 h 9770"/>
                </a:gdLst>
                <a:ahLst/>
                <a:cxnLst>
                  <a:cxn ang="0">
                    <a:pos x="connsiteX0" y="connsiteY0"/>
                  </a:cxn>
                  <a:cxn ang="0">
                    <a:pos x="connsiteX1" y="connsiteY1"/>
                  </a:cxn>
                  <a:cxn ang="0">
                    <a:pos x="connsiteX2" y="connsiteY2"/>
                  </a:cxn>
                </a:cxnLst>
                <a:rect l="l" t="t" r="r" b="b"/>
                <a:pathLst>
                  <a:path w="502228" h="9770">
                    <a:moveTo>
                      <a:pt x="0" y="0"/>
                    </a:moveTo>
                    <a:lnTo>
                      <a:pt x="502229" y="0"/>
                    </a:lnTo>
                    <a:lnTo>
                      <a:pt x="0" y="0"/>
                    </a:lnTo>
                    <a:close/>
                  </a:path>
                </a:pathLst>
              </a:custGeom>
              <a:noFill/>
              <a:ln w="10915" cap="flat">
                <a:solidFill>
                  <a:srgbClr val="4D4D4D"/>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DE69981-5086-B27A-2DFD-F1F083842097}"/>
                  </a:ext>
                </a:extLst>
              </p:cNvPr>
              <p:cNvSpPr/>
              <p:nvPr/>
            </p:nvSpPr>
            <p:spPr>
              <a:xfrm>
                <a:off x="5707780" y="4864816"/>
                <a:ext cx="148519" cy="148519"/>
              </a:xfrm>
              <a:custGeom>
                <a:avLst/>
                <a:gdLst>
                  <a:gd name="connsiteX0" fmla="*/ 74260 w 148519"/>
                  <a:gd name="connsiteY0" fmla="*/ 148519 h 148519"/>
                  <a:gd name="connsiteX1" fmla="*/ 148519 w 148519"/>
                  <a:gd name="connsiteY1" fmla="*/ 74260 h 148519"/>
                  <a:gd name="connsiteX2" fmla="*/ 74260 w 148519"/>
                  <a:gd name="connsiteY2" fmla="*/ 0 h 148519"/>
                  <a:gd name="connsiteX3" fmla="*/ 0 w 148519"/>
                  <a:gd name="connsiteY3" fmla="*/ 74260 h 148519"/>
                  <a:gd name="connsiteX4" fmla="*/ 74260 w 148519"/>
                  <a:gd name="connsiteY4" fmla="*/ 148519 h 148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9">
                    <a:moveTo>
                      <a:pt x="74260" y="148519"/>
                    </a:moveTo>
                    <a:cubicBezTo>
                      <a:pt x="115298" y="148519"/>
                      <a:pt x="148519" y="115298"/>
                      <a:pt x="148519" y="74260"/>
                    </a:cubicBezTo>
                    <a:cubicBezTo>
                      <a:pt x="148519" y="33222"/>
                      <a:pt x="115298" y="0"/>
                      <a:pt x="74260" y="0"/>
                    </a:cubicBezTo>
                    <a:cubicBezTo>
                      <a:pt x="33221" y="0"/>
                      <a:pt x="0" y="33222"/>
                      <a:pt x="0" y="74260"/>
                    </a:cubicBezTo>
                    <a:cubicBezTo>
                      <a:pt x="0" y="115298"/>
                      <a:pt x="33221" y="148519"/>
                      <a:pt x="74260" y="148519"/>
                    </a:cubicBezTo>
                    <a:close/>
                  </a:path>
                </a:pathLst>
              </a:custGeom>
              <a:solidFill>
                <a:srgbClr val="3EB2D2"/>
              </a:solidFill>
              <a:ln w="9770" cap="flat">
                <a:noFill/>
                <a:prstDash val="solid"/>
                <a:miter/>
              </a:ln>
            </p:spPr>
            <p:txBody>
              <a:bodyPr rtlCol="0" anchor="ctr"/>
              <a:lstStyle/>
              <a:p>
                <a:endParaRPr lang="en-US" dirty="0"/>
              </a:p>
            </p:txBody>
          </p:sp>
        </p:grpSp>
        <p:grpSp>
          <p:nvGrpSpPr>
            <p:cNvPr id="21" name="Graphic 44">
              <a:extLst>
                <a:ext uri="{FF2B5EF4-FFF2-40B4-BE49-F238E27FC236}">
                  <a16:creationId xmlns:a16="http://schemas.microsoft.com/office/drawing/2014/main" id="{1D6406F7-079A-F8FF-B190-4A616AD50B42}"/>
                </a:ext>
              </a:extLst>
            </p:cNvPr>
            <p:cNvGrpSpPr/>
            <p:nvPr/>
          </p:nvGrpSpPr>
          <p:grpSpPr>
            <a:xfrm>
              <a:off x="6267657" y="4211137"/>
              <a:ext cx="1453922" cy="1453922"/>
              <a:chOff x="6267657" y="4211137"/>
              <a:chExt cx="1453922" cy="1453922"/>
            </a:xfrm>
          </p:grpSpPr>
          <p:grpSp>
            <p:nvGrpSpPr>
              <p:cNvPr id="22" name="Graphic 44">
                <a:extLst>
                  <a:ext uri="{FF2B5EF4-FFF2-40B4-BE49-F238E27FC236}">
                    <a16:creationId xmlns:a16="http://schemas.microsoft.com/office/drawing/2014/main" id="{4D57CC0E-F342-1A46-32E3-AC7C6A8BAE85}"/>
                  </a:ext>
                </a:extLst>
              </p:cNvPr>
              <p:cNvGrpSpPr/>
              <p:nvPr/>
            </p:nvGrpSpPr>
            <p:grpSpPr>
              <a:xfrm>
                <a:off x="6267657" y="4211137"/>
                <a:ext cx="1453922" cy="1453922"/>
                <a:chOff x="6267657" y="4211137"/>
                <a:chExt cx="1453922" cy="1453922"/>
              </a:xfrm>
              <a:solidFill>
                <a:srgbClr val="3EB2D2"/>
              </a:solidFill>
            </p:grpSpPr>
            <p:sp>
              <p:nvSpPr>
                <p:cNvPr id="24" name="Freeform: Shape 23">
                  <a:extLst>
                    <a:ext uri="{FF2B5EF4-FFF2-40B4-BE49-F238E27FC236}">
                      <a16:creationId xmlns:a16="http://schemas.microsoft.com/office/drawing/2014/main" id="{D88DCE42-2402-8ADE-4160-58D24FCECADB}"/>
                    </a:ext>
                  </a:extLst>
                </p:cNvPr>
                <p:cNvSpPr/>
                <p:nvPr/>
              </p:nvSpPr>
              <p:spPr>
                <a:xfrm>
                  <a:off x="6268634" y="4211137"/>
                  <a:ext cx="1452945" cy="1453922"/>
                </a:xfrm>
                <a:custGeom>
                  <a:avLst/>
                  <a:gdLst>
                    <a:gd name="connsiteX0" fmla="*/ 725984 w 1452945"/>
                    <a:gd name="connsiteY0" fmla="*/ 1453923 h 1453922"/>
                    <a:gd name="connsiteX1" fmla="*/ 1452945 w 1452945"/>
                    <a:gd name="connsiteY1" fmla="*/ 726961 h 1453922"/>
                    <a:gd name="connsiteX2" fmla="*/ 725984 w 1452945"/>
                    <a:gd name="connsiteY2" fmla="*/ 0 h 1453922"/>
                    <a:gd name="connsiteX3" fmla="*/ 0 w 1452945"/>
                    <a:gd name="connsiteY3" fmla="*/ 725984 h 1453922"/>
                    <a:gd name="connsiteX4" fmla="*/ 725984 w 1452945"/>
                    <a:gd name="connsiteY4" fmla="*/ 1453923 h 145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5" h="1453922">
                      <a:moveTo>
                        <a:pt x="725984" y="1453923"/>
                      </a:moveTo>
                      <a:cubicBezTo>
                        <a:pt x="1127572" y="1453923"/>
                        <a:pt x="1452945" y="1128549"/>
                        <a:pt x="1452945" y="726961"/>
                      </a:cubicBezTo>
                      <a:cubicBezTo>
                        <a:pt x="1452945" y="325374"/>
                        <a:pt x="1127572" y="0"/>
                        <a:pt x="725984" y="0"/>
                      </a:cubicBezTo>
                      <a:cubicBezTo>
                        <a:pt x="324397" y="0"/>
                        <a:pt x="0" y="325374"/>
                        <a:pt x="0" y="725984"/>
                      </a:cubicBezTo>
                      <a:cubicBezTo>
                        <a:pt x="0" y="1129526"/>
                        <a:pt x="325374" y="1453923"/>
                        <a:pt x="725984" y="1453923"/>
                      </a:cubicBezTo>
                      <a:close/>
                    </a:path>
                  </a:pathLst>
                </a:custGeom>
                <a:solidFill>
                  <a:srgbClr val="3EB2D2"/>
                </a:solidFill>
                <a:ln w="977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F6D462-220D-5708-33E9-6DD113B29CD4}"/>
                    </a:ext>
                  </a:extLst>
                </p:cNvPr>
                <p:cNvSpPr/>
                <p:nvPr/>
              </p:nvSpPr>
              <p:spPr>
                <a:xfrm>
                  <a:off x="6267657" y="4212115"/>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6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2"/>
                        <a:pt x="1452946" y="725984"/>
                      </a:cubicBezTo>
                      <a:cubicBezTo>
                        <a:pt x="1452946" y="1127572"/>
                        <a:pt x="1127572" y="1452946"/>
                        <a:pt x="725984" y="1452946"/>
                      </a:cubicBezTo>
                      <a:cubicBezTo>
                        <a:pt x="324397" y="1452946"/>
                        <a:pt x="0" y="1127572"/>
                        <a:pt x="0" y="725984"/>
                      </a:cubicBezTo>
                      <a:cubicBezTo>
                        <a:pt x="977" y="325374"/>
                        <a:pt x="326351" y="0"/>
                        <a:pt x="726962" y="0"/>
                      </a:cubicBezTo>
                      <a:close/>
                    </a:path>
                  </a:pathLst>
                </a:custGeom>
                <a:solidFill>
                  <a:srgbClr val="3EB2D2"/>
                </a:solidFill>
                <a:ln w="9770"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52C8B6BF-9401-AA82-0DA7-B951F04A13E8}"/>
                  </a:ext>
                </a:extLst>
              </p:cNvPr>
              <p:cNvSpPr/>
              <p:nvPr/>
            </p:nvSpPr>
            <p:spPr>
              <a:xfrm>
                <a:off x="6425947" y="4370405"/>
                <a:ext cx="1137342" cy="1137342"/>
              </a:xfrm>
              <a:custGeom>
                <a:avLst/>
                <a:gdLst>
                  <a:gd name="connsiteX0" fmla="*/ 568672 w 1137342"/>
                  <a:gd name="connsiteY0" fmla="*/ 1137343 h 1137342"/>
                  <a:gd name="connsiteX1" fmla="*/ 1137343 w 1137342"/>
                  <a:gd name="connsiteY1" fmla="*/ 568671 h 1137342"/>
                  <a:gd name="connsiteX2" fmla="*/ 568672 w 1137342"/>
                  <a:gd name="connsiteY2" fmla="*/ 0 h 1137342"/>
                  <a:gd name="connsiteX3" fmla="*/ 0 w 1137342"/>
                  <a:gd name="connsiteY3" fmla="*/ 568671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1"/>
                    </a:cubicBezTo>
                    <a:cubicBezTo>
                      <a:pt x="1137343" y="255022"/>
                      <a:pt x="882320" y="0"/>
                      <a:pt x="568672" y="0"/>
                    </a:cubicBezTo>
                    <a:cubicBezTo>
                      <a:pt x="254046" y="0"/>
                      <a:pt x="0" y="255022"/>
                      <a:pt x="0" y="568671"/>
                    </a:cubicBezTo>
                    <a:cubicBezTo>
                      <a:pt x="0" y="882320"/>
                      <a:pt x="255023" y="1137343"/>
                      <a:pt x="568672" y="1137343"/>
                    </a:cubicBezTo>
                    <a:close/>
                  </a:path>
                </a:pathLst>
              </a:custGeom>
              <a:solidFill>
                <a:srgbClr val="FFFFFF"/>
              </a:solidFill>
              <a:ln w="9770" cap="flat">
                <a:noFill/>
                <a:prstDash val="solid"/>
                <a:miter/>
              </a:ln>
            </p:spPr>
            <p:txBody>
              <a:bodyPr rtlCol="0" anchor="ctr"/>
              <a:lstStyle/>
              <a:p>
                <a:r>
                  <a:rPr lang="en-US" sz="2800" dirty="0">
                    <a:solidFill>
                      <a:schemeClr val="tx1">
                        <a:lumMod val="75000"/>
                        <a:lumOff val="25000"/>
                      </a:schemeClr>
                    </a:solidFill>
                  </a:rPr>
                  <a:t>   02</a:t>
                </a:r>
              </a:p>
            </p:txBody>
          </p:sp>
        </p:grpSp>
      </p:grpSp>
      <p:grpSp>
        <p:nvGrpSpPr>
          <p:cNvPr id="29" name="Graphic 44">
            <a:extLst>
              <a:ext uri="{FF2B5EF4-FFF2-40B4-BE49-F238E27FC236}">
                <a16:creationId xmlns:a16="http://schemas.microsoft.com/office/drawing/2014/main" id="{D0B7E156-916E-09A4-4499-841816125F52}"/>
              </a:ext>
            </a:extLst>
          </p:cNvPr>
          <p:cNvGrpSpPr/>
          <p:nvPr/>
        </p:nvGrpSpPr>
        <p:grpSpPr>
          <a:xfrm>
            <a:off x="4759994" y="6411564"/>
            <a:ext cx="2399753" cy="1452945"/>
            <a:chOff x="4759994" y="6411564"/>
            <a:chExt cx="2399753" cy="1452945"/>
          </a:xfrm>
        </p:grpSpPr>
        <p:grpSp>
          <p:nvGrpSpPr>
            <p:cNvPr id="31" name="Graphic 44">
              <a:extLst>
                <a:ext uri="{FF2B5EF4-FFF2-40B4-BE49-F238E27FC236}">
                  <a16:creationId xmlns:a16="http://schemas.microsoft.com/office/drawing/2014/main" id="{E828C315-85DA-FC53-D89F-CA45BE97CE74}"/>
                </a:ext>
              </a:extLst>
            </p:cNvPr>
            <p:cNvGrpSpPr/>
            <p:nvPr/>
          </p:nvGrpSpPr>
          <p:grpSpPr>
            <a:xfrm>
              <a:off x="4759994" y="6505365"/>
              <a:ext cx="962442" cy="632182"/>
              <a:chOff x="4759994" y="6505365"/>
              <a:chExt cx="962442" cy="632182"/>
            </a:xfrm>
          </p:grpSpPr>
          <p:sp>
            <p:nvSpPr>
              <p:cNvPr id="37" name="Freeform: Shape 36">
                <a:extLst>
                  <a:ext uri="{FF2B5EF4-FFF2-40B4-BE49-F238E27FC236}">
                    <a16:creationId xmlns:a16="http://schemas.microsoft.com/office/drawing/2014/main" id="{3DFB8780-8F7A-A7FD-3970-1D3C7B7478D6}"/>
                  </a:ext>
                </a:extLst>
              </p:cNvPr>
              <p:cNvSpPr/>
              <p:nvPr/>
            </p:nvSpPr>
            <p:spPr>
              <a:xfrm>
                <a:off x="4835231" y="6579624"/>
                <a:ext cx="887205" cy="557923"/>
              </a:xfrm>
              <a:custGeom>
                <a:avLst/>
                <a:gdLst>
                  <a:gd name="connsiteX0" fmla="*/ 0 w 887205"/>
                  <a:gd name="connsiteY0" fmla="*/ 0 h 557923"/>
                  <a:gd name="connsiteX1" fmla="*/ 557923 w 887205"/>
                  <a:gd name="connsiteY1" fmla="*/ 557924 h 557923"/>
                  <a:gd name="connsiteX2" fmla="*/ 887205 w 887205"/>
                  <a:gd name="connsiteY2" fmla="*/ 557924 h 557923"/>
                  <a:gd name="connsiteX3" fmla="*/ 557923 w 887205"/>
                  <a:gd name="connsiteY3" fmla="*/ 557924 h 557923"/>
                </a:gdLst>
                <a:ahLst/>
                <a:cxnLst>
                  <a:cxn ang="0">
                    <a:pos x="connsiteX0" y="connsiteY0"/>
                  </a:cxn>
                  <a:cxn ang="0">
                    <a:pos x="connsiteX1" y="connsiteY1"/>
                  </a:cxn>
                  <a:cxn ang="0">
                    <a:pos x="connsiteX2" y="connsiteY2"/>
                  </a:cxn>
                  <a:cxn ang="0">
                    <a:pos x="connsiteX3" y="connsiteY3"/>
                  </a:cxn>
                </a:cxnLst>
                <a:rect l="l" t="t" r="r" b="b"/>
                <a:pathLst>
                  <a:path w="887205" h="557923">
                    <a:moveTo>
                      <a:pt x="0" y="0"/>
                    </a:moveTo>
                    <a:lnTo>
                      <a:pt x="557923" y="557924"/>
                    </a:lnTo>
                    <a:lnTo>
                      <a:pt x="887205" y="557924"/>
                    </a:lnTo>
                    <a:lnTo>
                      <a:pt x="557923" y="557924"/>
                    </a:lnTo>
                    <a:close/>
                  </a:path>
                </a:pathLst>
              </a:custGeom>
              <a:noFill/>
              <a:ln w="10915" cap="flat">
                <a:solidFill>
                  <a:srgbClr val="4D4D4D"/>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CB88B3-7E18-0035-9A5F-27E5C0D73731}"/>
                  </a:ext>
                </a:extLst>
              </p:cNvPr>
              <p:cNvSpPr/>
              <p:nvPr/>
            </p:nvSpPr>
            <p:spPr>
              <a:xfrm>
                <a:off x="4759994" y="6505365"/>
                <a:ext cx="148519" cy="148518"/>
              </a:xfrm>
              <a:custGeom>
                <a:avLst/>
                <a:gdLst>
                  <a:gd name="connsiteX0" fmla="*/ 0 w 148519"/>
                  <a:gd name="connsiteY0" fmla="*/ 74259 h 148518"/>
                  <a:gd name="connsiteX1" fmla="*/ 74260 w 148519"/>
                  <a:gd name="connsiteY1" fmla="*/ 0 h 148518"/>
                  <a:gd name="connsiteX2" fmla="*/ 148519 w 148519"/>
                  <a:gd name="connsiteY2" fmla="*/ 74259 h 148518"/>
                  <a:gd name="connsiteX3" fmla="*/ 74260 w 148519"/>
                  <a:gd name="connsiteY3" fmla="*/ 148519 h 148518"/>
                  <a:gd name="connsiteX4" fmla="*/ 0 w 148519"/>
                  <a:gd name="connsiteY4" fmla="*/ 74259 h 1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8">
                    <a:moveTo>
                      <a:pt x="0" y="74259"/>
                    </a:moveTo>
                    <a:cubicBezTo>
                      <a:pt x="0" y="33221"/>
                      <a:pt x="33221" y="0"/>
                      <a:pt x="74260" y="0"/>
                    </a:cubicBezTo>
                    <a:cubicBezTo>
                      <a:pt x="115298" y="0"/>
                      <a:pt x="148519" y="33221"/>
                      <a:pt x="148519" y="74259"/>
                    </a:cubicBezTo>
                    <a:cubicBezTo>
                      <a:pt x="148519" y="115298"/>
                      <a:pt x="115298" y="148519"/>
                      <a:pt x="74260" y="148519"/>
                    </a:cubicBezTo>
                    <a:cubicBezTo>
                      <a:pt x="34198" y="148519"/>
                      <a:pt x="0" y="115298"/>
                      <a:pt x="0" y="74259"/>
                    </a:cubicBezTo>
                    <a:close/>
                  </a:path>
                </a:pathLst>
              </a:custGeom>
              <a:solidFill>
                <a:srgbClr val="C0C662"/>
              </a:solidFill>
              <a:ln w="9770" cap="flat">
                <a:noFill/>
                <a:prstDash val="solid"/>
                <a:miter/>
              </a:ln>
            </p:spPr>
            <p:txBody>
              <a:bodyPr rtlCol="0" anchor="ctr"/>
              <a:lstStyle/>
              <a:p>
                <a:endParaRPr lang="en-US" dirty="0"/>
              </a:p>
            </p:txBody>
          </p:sp>
        </p:grpSp>
        <p:grpSp>
          <p:nvGrpSpPr>
            <p:cNvPr id="32" name="Graphic 44">
              <a:extLst>
                <a:ext uri="{FF2B5EF4-FFF2-40B4-BE49-F238E27FC236}">
                  <a16:creationId xmlns:a16="http://schemas.microsoft.com/office/drawing/2014/main" id="{DB484F3A-8869-F66B-F764-890348DBB424}"/>
                </a:ext>
              </a:extLst>
            </p:cNvPr>
            <p:cNvGrpSpPr/>
            <p:nvPr/>
          </p:nvGrpSpPr>
          <p:grpSpPr>
            <a:xfrm>
              <a:off x="5705826" y="6411564"/>
              <a:ext cx="1453922" cy="1452945"/>
              <a:chOff x="5705826" y="6411564"/>
              <a:chExt cx="1453922" cy="1452945"/>
            </a:xfrm>
          </p:grpSpPr>
          <p:grpSp>
            <p:nvGrpSpPr>
              <p:cNvPr id="33" name="Graphic 44">
                <a:extLst>
                  <a:ext uri="{FF2B5EF4-FFF2-40B4-BE49-F238E27FC236}">
                    <a16:creationId xmlns:a16="http://schemas.microsoft.com/office/drawing/2014/main" id="{DDA38C1F-9B25-651F-BBDA-4E68804989CC}"/>
                  </a:ext>
                </a:extLst>
              </p:cNvPr>
              <p:cNvGrpSpPr/>
              <p:nvPr/>
            </p:nvGrpSpPr>
            <p:grpSpPr>
              <a:xfrm>
                <a:off x="5705826" y="6411564"/>
                <a:ext cx="1453922" cy="1452945"/>
                <a:chOff x="5705826" y="6411564"/>
                <a:chExt cx="1453922" cy="1452945"/>
              </a:xfrm>
              <a:solidFill>
                <a:srgbClr val="C0C662"/>
              </a:solidFill>
            </p:grpSpPr>
            <p:sp>
              <p:nvSpPr>
                <p:cNvPr id="35" name="Freeform: Shape 34">
                  <a:extLst>
                    <a:ext uri="{FF2B5EF4-FFF2-40B4-BE49-F238E27FC236}">
                      <a16:creationId xmlns:a16="http://schemas.microsoft.com/office/drawing/2014/main" id="{D4BA752B-081C-937B-2A6C-C4A9DBD04AB1}"/>
                    </a:ext>
                  </a:extLst>
                </p:cNvPr>
                <p:cNvSpPr/>
                <p:nvPr/>
              </p:nvSpPr>
              <p:spPr>
                <a:xfrm>
                  <a:off x="5706800" y="6411564"/>
                  <a:ext cx="1452947" cy="1452945"/>
                </a:xfrm>
                <a:custGeom>
                  <a:avLst/>
                  <a:gdLst>
                    <a:gd name="connsiteX0" fmla="*/ 725987 w 1452947"/>
                    <a:gd name="connsiteY0" fmla="*/ 1452945 h 1452945"/>
                    <a:gd name="connsiteX1" fmla="*/ 1452948 w 1452947"/>
                    <a:gd name="connsiteY1" fmla="*/ 725984 h 1452945"/>
                    <a:gd name="connsiteX2" fmla="*/ 725987 w 1452947"/>
                    <a:gd name="connsiteY2" fmla="*/ 0 h 1452945"/>
                    <a:gd name="connsiteX3" fmla="*/ 2 w 1452947"/>
                    <a:gd name="connsiteY3" fmla="*/ 725984 h 1452945"/>
                    <a:gd name="connsiteX4" fmla="*/ 725987 w 1452947"/>
                    <a:gd name="connsiteY4" fmla="*/ 1452945 h 14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7" h="1452945">
                      <a:moveTo>
                        <a:pt x="725987" y="1452945"/>
                      </a:moveTo>
                      <a:cubicBezTo>
                        <a:pt x="1127574" y="1452945"/>
                        <a:pt x="1452948" y="1127572"/>
                        <a:pt x="1452948" y="725984"/>
                      </a:cubicBezTo>
                      <a:cubicBezTo>
                        <a:pt x="1452948" y="324397"/>
                        <a:pt x="1127574" y="0"/>
                        <a:pt x="725987" y="0"/>
                      </a:cubicBezTo>
                      <a:cubicBezTo>
                        <a:pt x="324399" y="0"/>
                        <a:pt x="2" y="325374"/>
                        <a:pt x="2" y="725984"/>
                      </a:cubicBezTo>
                      <a:cubicBezTo>
                        <a:pt x="-975" y="1127572"/>
                        <a:pt x="324399" y="1452945"/>
                        <a:pt x="725987" y="1452945"/>
                      </a:cubicBezTo>
                      <a:close/>
                    </a:path>
                  </a:pathLst>
                </a:custGeom>
                <a:solidFill>
                  <a:srgbClr val="C0C662"/>
                </a:solidFill>
                <a:ln w="977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8BB88E6-528A-A57E-9B4B-EE0502DD2F41}"/>
                    </a:ext>
                  </a:extLst>
                </p:cNvPr>
                <p:cNvSpPr/>
                <p:nvPr/>
              </p:nvSpPr>
              <p:spPr>
                <a:xfrm>
                  <a:off x="5705826" y="6411564"/>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5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3"/>
                        <a:pt x="1452946" y="725984"/>
                      </a:cubicBezTo>
                      <a:cubicBezTo>
                        <a:pt x="1452946" y="1127572"/>
                        <a:pt x="1127572" y="1452945"/>
                        <a:pt x="725984" y="1452945"/>
                      </a:cubicBezTo>
                      <a:cubicBezTo>
                        <a:pt x="324397" y="1452945"/>
                        <a:pt x="0" y="1127572"/>
                        <a:pt x="0" y="725984"/>
                      </a:cubicBezTo>
                      <a:cubicBezTo>
                        <a:pt x="0" y="325374"/>
                        <a:pt x="325374" y="0"/>
                        <a:pt x="726962" y="0"/>
                      </a:cubicBezTo>
                      <a:close/>
                    </a:path>
                  </a:pathLst>
                </a:custGeom>
                <a:solidFill>
                  <a:srgbClr val="C0C662"/>
                </a:solidFill>
                <a:ln w="9770" cap="flat">
                  <a:noFill/>
                  <a:prstDash val="solid"/>
                  <a:miter/>
                </a:ln>
              </p:spPr>
              <p:txBody>
                <a:bodyPr rtlCol="0" anchor="ctr"/>
                <a:lstStyle/>
                <a:p>
                  <a:endParaRPr lang="en-US" dirty="0"/>
                </a:p>
              </p:txBody>
            </p:sp>
          </p:grpSp>
          <p:sp>
            <p:nvSpPr>
              <p:cNvPr id="34" name="Freeform: Shape 33">
                <a:extLst>
                  <a:ext uri="{FF2B5EF4-FFF2-40B4-BE49-F238E27FC236}">
                    <a16:creationId xmlns:a16="http://schemas.microsoft.com/office/drawing/2014/main" id="{D52B8F5A-B0B7-B49B-9D11-BF217C65AE6E}"/>
                  </a:ext>
                </a:extLst>
              </p:cNvPr>
              <p:cNvSpPr/>
              <p:nvPr/>
            </p:nvSpPr>
            <p:spPr>
              <a:xfrm>
                <a:off x="5864116" y="6569853"/>
                <a:ext cx="1137342" cy="1137342"/>
              </a:xfrm>
              <a:custGeom>
                <a:avLst/>
                <a:gdLst>
                  <a:gd name="connsiteX0" fmla="*/ 568672 w 1137342"/>
                  <a:gd name="connsiteY0" fmla="*/ 1137343 h 1137342"/>
                  <a:gd name="connsiteX1" fmla="*/ 1137343 w 1137342"/>
                  <a:gd name="connsiteY1" fmla="*/ 568672 h 1137342"/>
                  <a:gd name="connsiteX2" fmla="*/ 568672 w 1137342"/>
                  <a:gd name="connsiteY2" fmla="*/ 0 h 1137342"/>
                  <a:gd name="connsiteX3" fmla="*/ 0 w 1137342"/>
                  <a:gd name="connsiteY3" fmla="*/ 568672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2"/>
                    </a:cubicBezTo>
                    <a:cubicBezTo>
                      <a:pt x="1137343" y="255023"/>
                      <a:pt x="882320" y="0"/>
                      <a:pt x="568672" y="0"/>
                    </a:cubicBezTo>
                    <a:cubicBezTo>
                      <a:pt x="254046" y="0"/>
                      <a:pt x="0" y="255023"/>
                      <a:pt x="0" y="568672"/>
                    </a:cubicBezTo>
                    <a:cubicBezTo>
                      <a:pt x="0" y="882320"/>
                      <a:pt x="254046" y="1137343"/>
                      <a:pt x="568672" y="1137343"/>
                    </a:cubicBezTo>
                    <a:close/>
                  </a:path>
                </a:pathLst>
              </a:custGeom>
              <a:solidFill>
                <a:srgbClr val="FFFFFF"/>
              </a:solidFill>
              <a:ln w="9770" cap="flat">
                <a:noFill/>
                <a:prstDash val="solid"/>
                <a:miter/>
              </a:ln>
            </p:spPr>
            <p:txBody>
              <a:bodyPr rtlCol="0" anchor="ctr"/>
              <a:lstStyle/>
              <a:p>
                <a:r>
                  <a:rPr lang="en-US" dirty="0">
                    <a:solidFill>
                      <a:schemeClr val="tx1">
                        <a:lumMod val="75000"/>
                        <a:lumOff val="25000"/>
                      </a:schemeClr>
                    </a:solidFill>
                  </a:rPr>
                  <a:t>     </a:t>
                </a:r>
                <a:r>
                  <a:rPr lang="en-US" sz="2800" dirty="0">
                    <a:solidFill>
                      <a:schemeClr val="tx1">
                        <a:lumMod val="75000"/>
                        <a:lumOff val="25000"/>
                      </a:schemeClr>
                    </a:solidFill>
                  </a:rPr>
                  <a:t>03</a:t>
                </a:r>
              </a:p>
            </p:txBody>
          </p:sp>
        </p:grpSp>
      </p:grpSp>
      <p:grpSp>
        <p:nvGrpSpPr>
          <p:cNvPr id="40" name="Graphic 44">
            <a:extLst>
              <a:ext uri="{FF2B5EF4-FFF2-40B4-BE49-F238E27FC236}">
                <a16:creationId xmlns:a16="http://schemas.microsoft.com/office/drawing/2014/main" id="{89D3EA8D-0DA7-667A-F8BA-693024EDC1F3}"/>
              </a:ext>
            </a:extLst>
          </p:cNvPr>
          <p:cNvGrpSpPr/>
          <p:nvPr/>
        </p:nvGrpSpPr>
        <p:grpSpPr>
          <a:xfrm>
            <a:off x="2188271" y="3239901"/>
            <a:ext cx="3398348" cy="3397371"/>
            <a:chOff x="2188271" y="3239901"/>
            <a:chExt cx="3398348" cy="3397371"/>
          </a:xfrm>
        </p:grpSpPr>
        <p:grpSp>
          <p:nvGrpSpPr>
            <p:cNvPr id="42" name="Graphic 44">
              <a:extLst>
                <a:ext uri="{FF2B5EF4-FFF2-40B4-BE49-F238E27FC236}">
                  <a16:creationId xmlns:a16="http://schemas.microsoft.com/office/drawing/2014/main" id="{3C882207-1315-1705-2FB3-88056CA498E5}"/>
                </a:ext>
              </a:extLst>
            </p:cNvPr>
            <p:cNvGrpSpPr/>
            <p:nvPr/>
          </p:nvGrpSpPr>
          <p:grpSpPr>
            <a:xfrm>
              <a:off x="2188271" y="3239901"/>
              <a:ext cx="3398348" cy="3397371"/>
              <a:chOff x="2188271" y="3239901"/>
              <a:chExt cx="3398348" cy="3397371"/>
            </a:xfrm>
          </p:grpSpPr>
          <p:sp>
            <p:nvSpPr>
              <p:cNvPr id="44" name="Freeform: Shape 43">
                <a:extLst>
                  <a:ext uri="{FF2B5EF4-FFF2-40B4-BE49-F238E27FC236}">
                    <a16:creationId xmlns:a16="http://schemas.microsoft.com/office/drawing/2014/main" id="{C108F254-0FAB-CC19-C1F0-E54FBD965609}"/>
                  </a:ext>
                </a:extLst>
              </p:cNvPr>
              <p:cNvSpPr/>
              <p:nvPr/>
            </p:nvSpPr>
            <p:spPr>
              <a:xfrm>
                <a:off x="3887445" y="4089977"/>
                <a:ext cx="1699174" cy="1698197"/>
              </a:xfrm>
              <a:custGeom>
                <a:avLst/>
                <a:gdLst>
                  <a:gd name="connsiteX0" fmla="*/ 1471510 w 1699174"/>
                  <a:gd name="connsiteY0" fmla="*/ 0 h 1698197"/>
                  <a:gd name="connsiteX1" fmla="*/ 0 w 1699174"/>
                  <a:gd name="connsiteY1" fmla="*/ 849099 h 1698197"/>
                  <a:gd name="connsiteX2" fmla="*/ 1471510 w 1699174"/>
                  <a:gd name="connsiteY2" fmla="*/ 1698197 h 1698197"/>
                  <a:gd name="connsiteX3" fmla="*/ 1699175 w 1699174"/>
                  <a:gd name="connsiteY3" fmla="*/ 849099 h 1698197"/>
                  <a:gd name="connsiteX4" fmla="*/ 1471510 w 1699174"/>
                  <a:gd name="connsiteY4" fmla="*/ 0 h 169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174" h="1698197">
                    <a:moveTo>
                      <a:pt x="1471510" y="0"/>
                    </a:moveTo>
                    <a:lnTo>
                      <a:pt x="0" y="849099"/>
                    </a:lnTo>
                    <a:lnTo>
                      <a:pt x="1471510" y="1698197"/>
                    </a:lnTo>
                    <a:cubicBezTo>
                      <a:pt x="1616121" y="1448060"/>
                      <a:pt x="1699175" y="1157862"/>
                      <a:pt x="1699175" y="849099"/>
                    </a:cubicBezTo>
                    <a:cubicBezTo>
                      <a:pt x="1699175" y="539359"/>
                      <a:pt x="1616121" y="249160"/>
                      <a:pt x="1471510" y="0"/>
                    </a:cubicBezTo>
                    <a:close/>
                  </a:path>
                </a:pathLst>
              </a:custGeom>
              <a:solidFill>
                <a:srgbClr val="3EB2D2"/>
              </a:solidFill>
              <a:ln w="977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3029167-D48F-9DB1-1411-F26896B127CB}"/>
                  </a:ext>
                </a:extLst>
              </p:cNvPr>
              <p:cNvSpPr/>
              <p:nvPr/>
            </p:nvSpPr>
            <p:spPr>
              <a:xfrm>
                <a:off x="2188271" y="3239901"/>
                <a:ext cx="1699174" cy="3397371"/>
              </a:xfrm>
              <a:custGeom>
                <a:avLst/>
                <a:gdLst>
                  <a:gd name="connsiteX0" fmla="*/ 227664 w 1699174"/>
                  <a:gd name="connsiteY0" fmla="*/ 850076 h 3397371"/>
                  <a:gd name="connsiteX1" fmla="*/ 0 w 1699174"/>
                  <a:gd name="connsiteY1" fmla="*/ 1699174 h 3397371"/>
                  <a:gd name="connsiteX2" fmla="*/ 227664 w 1699174"/>
                  <a:gd name="connsiteY2" fmla="*/ 2548273 h 3397371"/>
                  <a:gd name="connsiteX3" fmla="*/ 1699174 w 1699174"/>
                  <a:gd name="connsiteY3" fmla="*/ 3397372 h 3397371"/>
                  <a:gd name="connsiteX4" fmla="*/ 1699174 w 1699174"/>
                  <a:gd name="connsiteY4" fmla="*/ 0 h 3397371"/>
                  <a:gd name="connsiteX5" fmla="*/ 227664 w 1699174"/>
                  <a:gd name="connsiteY5" fmla="*/ 850076 h 339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174" h="3397371">
                    <a:moveTo>
                      <a:pt x="227664" y="850076"/>
                    </a:moveTo>
                    <a:cubicBezTo>
                      <a:pt x="83053" y="1100213"/>
                      <a:pt x="0" y="1390411"/>
                      <a:pt x="0" y="1699174"/>
                    </a:cubicBezTo>
                    <a:cubicBezTo>
                      <a:pt x="0" y="2008915"/>
                      <a:pt x="83053" y="2299113"/>
                      <a:pt x="227664" y="2548273"/>
                    </a:cubicBezTo>
                    <a:cubicBezTo>
                      <a:pt x="521771" y="3056364"/>
                      <a:pt x="1069923" y="3397372"/>
                      <a:pt x="1699174" y="3397372"/>
                    </a:cubicBezTo>
                    <a:lnTo>
                      <a:pt x="1699174" y="0"/>
                    </a:lnTo>
                    <a:cubicBezTo>
                      <a:pt x="1070900" y="0"/>
                      <a:pt x="521771" y="341985"/>
                      <a:pt x="227664" y="850076"/>
                    </a:cubicBezTo>
                    <a:close/>
                  </a:path>
                </a:pathLst>
              </a:custGeom>
              <a:solidFill>
                <a:srgbClr val="F4D851"/>
              </a:solidFill>
              <a:ln w="977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9368DA4-DC8E-4DFB-4AD0-F4EB86C2ABB1}"/>
                  </a:ext>
                </a:extLst>
              </p:cNvPr>
              <p:cNvSpPr/>
              <p:nvPr/>
            </p:nvSpPr>
            <p:spPr>
              <a:xfrm>
                <a:off x="3887445" y="4939076"/>
                <a:ext cx="1471510" cy="1698197"/>
              </a:xfrm>
              <a:custGeom>
                <a:avLst/>
                <a:gdLst>
                  <a:gd name="connsiteX0" fmla="*/ 0 w 1471510"/>
                  <a:gd name="connsiteY0" fmla="*/ 1698198 h 1698197"/>
                  <a:gd name="connsiteX1" fmla="*/ 1471510 w 1471510"/>
                  <a:gd name="connsiteY1" fmla="*/ 849099 h 1698197"/>
                  <a:gd name="connsiteX2" fmla="*/ 0 w 1471510"/>
                  <a:gd name="connsiteY2" fmla="*/ 0 h 1698197"/>
                  <a:gd name="connsiteX3" fmla="*/ 0 w 1471510"/>
                  <a:gd name="connsiteY3" fmla="*/ 1698198 h 1698197"/>
                </a:gdLst>
                <a:ahLst/>
                <a:cxnLst>
                  <a:cxn ang="0">
                    <a:pos x="connsiteX0" y="connsiteY0"/>
                  </a:cxn>
                  <a:cxn ang="0">
                    <a:pos x="connsiteX1" y="connsiteY1"/>
                  </a:cxn>
                  <a:cxn ang="0">
                    <a:pos x="connsiteX2" y="connsiteY2"/>
                  </a:cxn>
                  <a:cxn ang="0">
                    <a:pos x="connsiteX3" y="connsiteY3"/>
                  </a:cxn>
                </a:cxnLst>
                <a:rect l="l" t="t" r="r" b="b"/>
                <a:pathLst>
                  <a:path w="1471510" h="1698197">
                    <a:moveTo>
                      <a:pt x="0" y="1698198"/>
                    </a:moveTo>
                    <a:cubicBezTo>
                      <a:pt x="628274" y="1698198"/>
                      <a:pt x="1177404" y="1356213"/>
                      <a:pt x="1471510" y="849099"/>
                    </a:cubicBezTo>
                    <a:lnTo>
                      <a:pt x="0" y="0"/>
                    </a:lnTo>
                    <a:lnTo>
                      <a:pt x="0" y="1698198"/>
                    </a:lnTo>
                    <a:close/>
                  </a:path>
                </a:pathLst>
              </a:custGeom>
              <a:solidFill>
                <a:srgbClr val="C0C662"/>
              </a:solidFill>
              <a:ln w="977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8CBDD3B-C778-5573-82FD-C54877A3C453}"/>
                  </a:ext>
                </a:extLst>
              </p:cNvPr>
              <p:cNvSpPr/>
              <p:nvPr/>
            </p:nvSpPr>
            <p:spPr>
              <a:xfrm>
                <a:off x="3887445" y="3240879"/>
                <a:ext cx="1471510" cy="1699174"/>
              </a:xfrm>
              <a:custGeom>
                <a:avLst/>
                <a:gdLst>
                  <a:gd name="connsiteX0" fmla="*/ 1471510 w 1471510"/>
                  <a:gd name="connsiteY0" fmla="*/ 849099 h 1699174"/>
                  <a:gd name="connsiteX1" fmla="*/ 0 w 1471510"/>
                  <a:gd name="connsiteY1" fmla="*/ 0 h 1699174"/>
                  <a:gd name="connsiteX2" fmla="*/ 0 w 1471510"/>
                  <a:gd name="connsiteY2" fmla="*/ 1699174 h 1699174"/>
                  <a:gd name="connsiteX3" fmla="*/ 1471510 w 1471510"/>
                  <a:gd name="connsiteY3" fmla="*/ 849099 h 1699174"/>
                </a:gdLst>
                <a:ahLst/>
                <a:cxnLst>
                  <a:cxn ang="0">
                    <a:pos x="connsiteX0" y="connsiteY0"/>
                  </a:cxn>
                  <a:cxn ang="0">
                    <a:pos x="connsiteX1" y="connsiteY1"/>
                  </a:cxn>
                  <a:cxn ang="0">
                    <a:pos x="connsiteX2" y="connsiteY2"/>
                  </a:cxn>
                  <a:cxn ang="0">
                    <a:pos x="connsiteX3" y="connsiteY3"/>
                  </a:cxn>
                </a:cxnLst>
                <a:rect l="l" t="t" r="r" b="b"/>
                <a:pathLst>
                  <a:path w="1471510" h="1699174">
                    <a:moveTo>
                      <a:pt x="1471510" y="849099"/>
                    </a:moveTo>
                    <a:cubicBezTo>
                      <a:pt x="1177404" y="341007"/>
                      <a:pt x="629252" y="0"/>
                      <a:pt x="0" y="0"/>
                    </a:cubicBezTo>
                    <a:lnTo>
                      <a:pt x="0" y="1699174"/>
                    </a:lnTo>
                    <a:lnTo>
                      <a:pt x="1471510" y="849099"/>
                    </a:lnTo>
                    <a:close/>
                  </a:path>
                </a:pathLst>
              </a:custGeom>
              <a:solidFill>
                <a:srgbClr val="F7AF51"/>
              </a:solidFill>
              <a:ln w="977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DAF8171-9155-FD9A-2906-872C2935E00E}"/>
                  </a:ext>
                </a:extLst>
              </p:cNvPr>
              <p:cNvSpPr/>
              <p:nvPr/>
            </p:nvSpPr>
            <p:spPr>
              <a:xfrm>
                <a:off x="3887445" y="3239901"/>
                <a:ext cx="9770" cy="1699174"/>
              </a:xfrm>
              <a:custGeom>
                <a:avLst/>
                <a:gdLst>
                  <a:gd name="connsiteX0" fmla="*/ 0 w 9770"/>
                  <a:gd name="connsiteY0" fmla="*/ 0 h 1699174"/>
                  <a:gd name="connsiteX1" fmla="*/ 0 w 9770"/>
                  <a:gd name="connsiteY1" fmla="*/ 1699174 h 1699174"/>
                  <a:gd name="connsiteX2" fmla="*/ 0 w 9770"/>
                  <a:gd name="connsiteY2" fmla="*/ 0 h 1699174"/>
                </a:gdLst>
                <a:ahLst/>
                <a:cxnLst>
                  <a:cxn ang="0">
                    <a:pos x="connsiteX0" y="connsiteY0"/>
                  </a:cxn>
                  <a:cxn ang="0">
                    <a:pos x="connsiteX1" y="connsiteY1"/>
                  </a:cxn>
                  <a:cxn ang="0">
                    <a:pos x="connsiteX2" y="connsiteY2"/>
                  </a:cxn>
                </a:cxnLst>
                <a:rect l="l" t="t" r="r" b="b"/>
                <a:pathLst>
                  <a:path w="9770" h="1699174">
                    <a:moveTo>
                      <a:pt x="0" y="0"/>
                    </a:moveTo>
                    <a:lnTo>
                      <a:pt x="0" y="1699174"/>
                    </a:lnTo>
                    <a:lnTo>
                      <a:pt x="0" y="0"/>
                    </a:lnTo>
                    <a:close/>
                  </a:path>
                </a:pathLst>
              </a:custGeom>
              <a:noFill/>
              <a:ln w="72766" cap="flat">
                <a:solidFill>
                  <a:srgbClr val="FFFFFF"/>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552545-92FE-9177-D7CC-6A304EAE2B65}"/>
                  </a:ext>
                </a:extLst>
              </p:cNvPr>
              <p:cNvSpPr/>
              <p:nvPr/>
            </p:nvSpPr>
            <p:spPr>
              <a:xfrm>
                <a:off x="3887445" y="4939076"/>
                <a:ext cx="9770" cy="1698197"/>
              </a:xfrm>
              <a:custGeom>
                <a:avLst/>
                <a:gdLst>
                  <a:gd name="connsiteX0" fmla="*/ 0 w 9770"/>
                  <a:gd name="connsiteY0" fmla="*/ 1698198 h 1698197"/>
                  <a:gd name="connsiteX1" fmla="*/ 0 w 9770"/>
                  <a:gd name="connsiteY1" fmla="*/ 0 h 1698197"/>
                  <a:gd name="connsiteX2" fmla="*/ 0 w 9770"/>
                  <a:gd name="connsiteY2" fmla="*/ 1698198 h 1698197"/>
                </a:gdLst>
                <a:ahLst/>
                <a:cxnLst>
                  <a:cxn ang="0">
                    <a:pos x="connsiteX0" y="connsiteY0"/>
                  </a:cxn>
                  <a:cxn ang="0">
                    <a:pos x="connsiteX1" y="connsiteY1"/>
                  </a:cxn>
                  <a:cxn ang="0">
                    <a:pos x="connsiteX2" y="connsiteY2"/>
                  </a:cxn>
                </a:cxnLst>
                <a:rect l="l" t="t" r="r" b="b"/>
                <a:pathLst>
                  <a:path w="9770" h="1698197">
                    <a:moveTo>
                      <a:pt x="0" y="1698198"/>
                    </a:moveTo>
                    <a:lnTo>
                      <a:pt x="0" y="0"/>
                    </a:lnTo>
                    <a:lnTo>
                      <a:pt x="0" y="1698198"/>
                    </a:lnTo>
                    <a:close/>
                  </a:path>
                </a:pathLst>
              </a:custGeom>
              <a:noFill/>
              <a:ln w="72766" cap="flat">
                <a:solidFill>
                  <a:srgbClr val="FFFFFF"/>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EAFB165-A02E-13A7-35C4-581F74F6FEBE}"/>
                  </a:ext>
                </a:extLst>
              </p:cNvPr>
              <p:cNvSpPr/>
              <p:nvPr/>
            </p:nvSpPr>
            <p:spPr>
              <a:xfrm>
                <a:off x="3887445" y="4939076"/>
                <a:ext cx="1471510" cy="849098"/>
              </a:xfrm>
              <a:custGeom>
                <a:avLst/>
                <a:gdLst>
                  <a:gd name="connsiteX0" fmla="*/ 1471510 w 1471510"/>
                  <a:gd name="connsiteY0" fmla="*/ 849099 h 849098"/>
                  <a:gd name="connsiteX1" fmla="*/ 0 w 1471510"/>
                  <a:gd name="connsiteY1" fmla="*/ 0 h 849098"/>
                  <a:gd name="connsiteX2" fmla="*/ 1471510 w 1471510"/>
                  <a:gd name="connsiteY2" fmla="*/ 849099 h 849098"/>
                </a:gdLst>
                <a:ahLst/>
                <a:cxnLst>
                  <a:cxn ang="0">
                    <a:pos x="connsiteX0" y="connsiteY0"/>
                  </a:cxn>
                  <a:cxn ang="0">
                    <a:pos x="connsiteX1" y="connsiteY1"/>
                  </a:cxn>
                  <a:cxn ang="0">
                    <a:pos x="connsiteX2" y="connsiteY2"/>
                  </a:cxn>
                </a:cxnLst>
                <a:rect l="l" t="t" r="r" b="b"/>
                <a:pathLst>
                  <a:path w="1471510" h="849098">
                    <a:moveTo>
                      <a:pt x="1471510" y="849099"/>
                    </a:moveTo>
                    <a:lnTo>
                      <a:pt x="0" y="0"/>
                    </a:lnTo>
                    <a:lnTo>
                      <a:pt x="1471510" y="849099"/>
                    </a:lnTo>
                    <a:close/>
                  </a:path>
                </a:pathLst>
              </a:custGeom>
              <a:noFill/>
              <a:ln w="72766" cap="flat">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5A0055C-0B21-D8CA-D29D-46071B7D0376}"/>
                  </a:ext>
                </a:extLst>
              </p:cNvPr>
              <p:cNvSpPr/>
              <p:nvPr/>
            </p:nvSpPr>
            <p:spPr>
              <a:xfrm>
                <a:off x="3887445" y="4089977"/>
                <a:ext cx="1471510" cy="849098"/>
              </a:xfrm>
              <a:custGeom>
                <a:avLst/>
                <a:gdLst>
                  <a:gd name="connsiteX0" fmla="*/ 1471510 w 1471510"/>
                  <a:gd name="connsiteY0" fmla="*/ 0 h 849098"/>
                  <a:gd name="connsiteX1" fmla="*/ 0 w 1471510"/>
                  <a:gd name="connsiteY1" fmla="*/ 849099 h 849098"/>
                  <a:gd name="connsiteX2" fmla="*/ 1471510 w 1471510"/>
                  <a:gd name="connsiteY2" fmla="*/ 0 h 849098"/>
                </a:gdLst>
                <a:ahLst/>
                <a:cxnLst>
                  <a:cxn ang="0">
                    <a:pos x="connsiteX0" y="connsiteY0"/>
                  </a:cxn>
                  <a:cxn ang="0">
                    <a:pos x="connsiteX1" y="connsiteY1"/>
                  </a:cxn>
                  <a:cxn ang="0">
                    <a:pos x="connsiteX2" y="connsiteY2"/>
                  </a:cxn>
                </a:cxnLst>
                <a:rect l="l" t="t" r="r" b="b"/>
                <a:pathLst>
                  <a:path w="1471510" h="849098">
                    <a:moveTo>
                      <a:pt x="1471510" y="0"/>
                    </a:moveTo>
                    <a:lnTo>
                      <a:pt x="0" y="849099"/>
                    </a:lnTo>
                    <a:lnTo>
                      <a:pt x="1471510" y="0"/>
                    </a:lnTo>
                    <a:close/>
                  </a:path>
                </a:pathLst>
              </a:custGeom>
              <a:noFill/>
              <a:ln w="72766" cap="flat">
                <a:solidFill>
                  <a:srgbClr val="FFFFFF"/>
                </a:solidFill>
                <a:prstDash val="solid"/>
                <a:miter/>
              </a:ln>
            </p:spPr>
            <p:txBody>
              <a:bodyPr rtlCol="0" anchor="ctr"/>
              <a:lstStyle/>
              <a:p>
                <a:endParaRPr lang="en-US" dirty="0"/>
              </a:p>
            </p:txBody>
          </p:sp>
        </p:grpSp>
        <p:sp>
          <p:nvSpPr>
            <p:cNvPr id="43" name="Freeform: Shape 42">
              <a:extLst>
                <a:ext uri="{FF2B5EF4-FFF2-40B4-BE49-F238E27FC236}">
                  <a16:creationId xmlns:a16="http://schemas.microsoft.com/office/drawing/2014/main" id="{109C3458-7642-FC8A-C843-49A7BB1DA680}"/>
                </a:ext>
              </a:extLst>
            </p:cNvPr>
            <p:cNvSpPr/>
            <p:nvPr/>
          </p:nvSpPr>
          <p:spPr>
            <a:xfrm>
              <a:off x="2701248" y="3752878"/>
              <a:ext cx="2372395" cy="2372395"/>
            </a:xfrm>
            <a:custGeom>
              <a:avLst/>
              <a:gdLst>
                <a:gd name="connsiteX0" fmla="*/ 1186198 w 2372395"/>
                <a:gd name="connsiteY0" fmla="*/ 2372395 h 2372395"/>
                <a:gd name="connsiteX1" fmla="*/ 2372395 w 2372395"/>
                <a:gd name="connsiteY1" fmla="*/ 1186198 h 2372395"/>
                <a:gd name="connsiteX2" fmla="*/ 1186198 w 2372395"/>
                <a:gd name="connsiteY2" fmla="*/ 0 h 2372395"/>
                <a:gd name="connsiteX3" fmla="*/ 0 w 2372395"/>
                <a:gd name="connsiteY3" fmla="*/ 1186198 h 2372395"/>
                <a:gd name="connsiteX4" fmla="*/ 1186198 w 2372395"/>
                <a:gd name="connsiteY4" fmla="*/ 2372395 h 237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395" h="2372395">
                  <a:moveTo>
                    <a:pt x="1186198" y="2372395"/>
                  </a:moveTo>
                  <a:cubicBezTo>
                    <a:pt x="1841831" y="2372395"/>
                    <a:pt x="2372395" y="1840854"/>
                    <a:pt x="2372395" y="1186198"/>
                  </a:cubicBezTo>
                  <a:cubicBezTo>
                    <a:pt x="2372395" y="530565"/>
                    <a:pt x="1840854" y="0"/>
                    <a:pt x="1186198" y="0"/>
                  </a:cubicBezTo>
                  <a:cubicBezTo>
                    <a:pt x="530565" y="0"/>
                    <a:pt x="0" y="531542"/>
                    <a:pt x="0" y="1186198"/>
                  </a:cubicBezTo>
                  <a:cubicBezTo>
                    <a:pt x="0" y="1841831"/>
                    <a:pt x="530565" y="2372395"/>
                    <a:pt x="1186198" y="2372395"/>
                  </a:cubicBezTo>
                  <a:close/>
                </a:path>
              </a:pathLst>
            </a:custGeom>
            <a:solidFill>
              <a:srgbClr val="FFFFFF"/>
            </a:solidFill>
            <a:ln w="9770" cap="flat">
              <a:noFill/>
              <a:prstDash val="solid"/>
              <a:miter/>
            </a:ln>
          </p:spPr>
          <p:txBody>
            <a:bodyPr rtlCol="0" anchor="ctr"/>
            <a:lstStyle/>
            <a:p>
              <a:endParaRPr lang="en-US" dirty="0"/>
            </a:p>
          </p:txBody>
        </p:sp>
      </p:grpSp>
      <p:sp>
        <p:nvSpPr>
          <p:cNvPr id="52" name="TextBox 51">
            <a:extLst>
              <a:ext uri="{FF2B5EF4-FFF2-40B4-BE49-F238E27FC236}">
                <a16:creationId xmlns:a16="http://schemas.microsoft.com/office/drawing/2014/main" id="{DAC4E41D-EFC7-2931-0261-ABE404961924}"/>
              </a:ext>
            </a:extLst>
          </p:cNvPr>
          <p:cNvSpPr txBox="1"/>
          <p:nvPr/>
        </p:nvSpPr>
        <p:spPr>
          <a:xfrm>
            <a:off x="7819989" y="4723630"/>
            <a:ext cx="6699635" cy="782265"/>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Guarding routes (like preventing access to certain routes if the user is not authenticated)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BA87656D-1CAE-C252-154A-0923A6E786C7}"/>
              </a:ext>
            </a:extLst>
          </p:cNvPr>
          <p:cNvSpPr txBox="1"/>
          <p:nvPr/>
        </p:nvSpPr>
        <p:spPr>
          <a:xfrm>
            <a:off x="6681930" y="6905976"/>
            <a:ext cx="7961169" cy="782265"/>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Handling routes based on application state or user interactions dynamically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Brandline_LVC">
            <a:extLst>
              <a:ext uri="{FF2B5EF4-FFF2-40B4-BE49-F238E27FC236}">
                <a16:creationId xmlns:a16="http://schemas.microsoft.com/office/drawing/2014/main" id="{915DB83C-6D91-665B-779F-7763E4FD2D64}"/>
              </a:ext>
            </a:extLst>
          </p:cNvPr>
          <p:cNvSpPr/>
          <p:nvPr/>
        </p:nvSpPr>
        <p:spPr>
          <a:xfrm>
            <a:off x="4354414" y="816705"/>
            <a:ext cx="754963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Picture 1" descr="A blue and black dots&#10;&#10;Description automatically generated">
            <a:extLst>
              <a:ext uri="{FF2B5EF4-FFF2-40B4-BE49-F238E27FC236}">
                <a16:creationId xmlns:a16="http://schemas.microsoft.com/office/drawing/2014/main" id="{C392D860-F76E-7DD4-0A4C-3270B3F071CE}"/>
              </a:ext>
            </a:extLst>
          </p:cNvPr>
          <p:cNvPicPr>
            <a:picLocks noChangeAspect="1"/>
          </p:cNvPicPr>
          <p:nvPr/>
        </p:nvPicPr>
        <p:blipFill rotWithShape="1">
          <a:blip r:embed="rId4">
            <a:extLst>
              <a:ext uri="{28A0092B-C50C-407E-A947-70E740481C1C}">
                <a14:useLocalDpi xmlns:a14="http://schemas.microsoft.com/office/drawing/2010/main" val="0"/>
              </a:ext>
            </a:extLst>
          </a:blip>
          <a:srcRect t="1435" b="-1"/>
          <a:stretch/>
        </p:blipFill>
        <p:spPr>
          <a:xfrm>
            <a:off x="2903188" y="4408403"/>
            <a:ext cx="1958350" cy="1042671"/>
          </a:xfrm>
          <a:prstGeom prst="rect">
            <a:avLst/>
          </a:prstGeom>
        </p:spPr>
      </p:pic>
    </p:spTree>
    <p:custDataLst>
      <p:tags r:id="rId1"/>
    </p:custDataLst>
    <p:extLst>
      <p:ext uri="{BB962C8B-B14F-4D97-AF65-F5344CB8AC3E}">
        <p14:creationId xmlns:p14="http://schemas.microsoft.com/office/powerpoint/2010/main" val="3996769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What Is Route Guard</a:t>
            </a:r>
            <a:r>
              <a:rPr lang="en-IN" dirty="0"/>
              <a:t>?</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874779" y="1546225"/>
            <a:ext cx="10506442" cy="852488"/>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A Route Guard is a security feature in web application frameworks that</a:t>
            </a:r>
          </a:p>
          <a:p>
            <a:pPr algn="ctr"/>
            <a:r>
              <a:rPr lang="en-US" sz="2200" i="0" dirty="0">
                <a:solidFill>
                  <a:schemeClr val="tx1">
                    <a:lumMod val="75000"/>
                    <a:lumOff val="25000"/>
                  </a:schemeClr>
                </a:solidFill>
                <a:effectLst/>
              </a:rPr>
              <a:t>regulates</a:t>
            </a:r>
            <a:r>
              <a:rPr lang="en-US" sz="2200" dirty="0">
                <a:solidFill>
                  <a:schemeClr val="tx1">
                    <a:lumMod val="75000"/>
                    <a:lumOff val="25000"/>
                  </a:schemeClr>
                </a:solidFill>
              </a:rPr>
              <a:t> </a:t>
            </a:r>
            <a:r>
              <a:rPr lang="en-US" sz="2200" i="0" dirty="0">
                <a:solidFill>
                  <a:schemeClr val="tx1">
                    <a:lumMod val="75000"/>
                    <a:lumOff val="25000"/>
                  </a:schemeClr>
                </a:solidFill>
                <a:effectLst/>
              </a:rPr>
              <a:t>user access to different routes or pages within an application.</a:t>
            </a:r>
            <a:endParaRPr lang="en-IN" sz="22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5A0AE8A-6231-E4EB-ECB0-F3CF7C279611}"/>
              </a:ext>
            </a:extLst>
          </p:cNvPr>
          <p:cNvSpPr/>
          <p:nvPr/>
        </p:nvSpPr>
        <p:spPr>
          <a:xfrm>
            <a:off x="2773650" y="7169943"/>
            <a:ext cx="10708700" cy="852487"/>
          </a:xfrm>
          <a:prstGeom prst="roundRect">
            <a:avLst/>
          </a:prstGeom>
          <a:solidFill>
            <a:srgbClr val="DDD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It functions by evaluating whether a user meets certain criteria, like</a:t>
            </a:r>
          </a:p>
          <a:p>
            <a:pPr algn="ctr"/>
            <a:r>
              <a:rPr lang="en-US" sz="2200" i="0" dirty="0">
                <a:solidFill>
                  <a:schemeClr val="tx1">
                    <a:lumMod val="75000"/>
                    <a:lumOff val="25000"/>
                  </a:schemeClr>
                </a:solidFill>
                <a:effectLst/>
              </a:rPr>
              <a:t>authentication status or permissions, to navigate to or from a specific route.</a:t>
            </a:r>
            <a:endParaRPr lang="en-IN" sz="2200" dirty="0">
              <a:solidFill>
                <a:schemeClr val="tx1">
                  <a:lumMod val="75000"/>
                  <a:lumOff val="25000"/>
                </a:schemeClr>
              </a:solidFill>
            </a:endParaRPr>
          </a:p>
        </p:txBody>
      </p:sp>
      <p:pic>
        <p:nvPicPr>
          <p:cNvPr id="6" name="Graphic 5">
            <a:extLst>
              <a:ext uri="{FF2B5EF4-FFF2-40B4-BE49-F238E27FC236}">
                <a16:creationId xmlns:a16="http://schemas.microsoft.com/office/drawing/2014/main" id="{DD805165-771C-CFA6-A5E5-24DFFF3D9D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40400" y="3164760"/>
            <a:ext cx="4775002" cy="3353436"/>
          </a:xfrm>
          <a:prstGeom prst="rect">
            <a:avLst/>
          </a:prstGeom>
        </p:spPr>
      </p:pic>
      <p:sp>
        <p:nvSpPr>
          <p:cNvPr id="11" name="Brandline_LVC">
            <a:extLst>
              <a:ext uri="{FF2B5EF4-FFF2-40B4-BE49-F238E27FC236}">
                <a16:creationId xmlns:a16="http://schemas.microsoft.com/office/drawing/2014/main" id="{A2816E94-A385-7CAE-6037-6EDF2E58B5EC}"/>
              </a:ext>
            </a:extLst>
          </p:cNvPr>
          <p:cNvSpPr/>
          <p:nvPr/>
        </p:nvSpPr>
        <p:spPr>
          <a:xfrm>
            <a:off x="5740400" y="816705"/>
            <a:ext cx="4788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584680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How Route Guards Works With SPAs</a:t>
            </a:r>
            <a:r>
              <a:rPr lang="en-IN" dirty="0"/>
              <a:t>?</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843029" y="1441322"/>
            <a:ext cx="10569942" cy="85774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In single-page applications (SPAs), routing is managed on the client side, allowing for seamless page transitions without server requests.</a:t>
            </a:r>
            <a:endParaRPr lang="en-IN" sz="2200" dirty="0">
              <a:solidFill>
                <a:schemeClr val="tx1">
                  <a:lumMod val="75000"/>
                  <a:lumOff val="25000"/>
                </a:schemeClr>
              </a:solidFill>
            </a:endParaRPr>
          </a:p>
        </p:txBody>
      </p:sp>
      <p:sp>
        <p:nvSpPr>
          <p:cNvPr id="3" name="Rectangle: Rounded Corners 2">
            <a:extLst>
              <a:ext uri="{FF2B5EF4-FFF2-40B4-BE49-F238E27FC236}">
                <a16:creationId xmlns:a16="http://schemas.microsoft.com/office/drawing/2014/main" id="{20046437-1967-DFF9-8444-E338A2798FAD}"/>
              </a:ext>
            </a:extLst>
          </p:cNvPr>
          <p:cNvSpPr/>
          <p:nvPr/>
        </p:nvSpPr>
        <p:spPr>
          <a:xfrm>
            <a:off x="1928141" y="7105778"/>
            <a:ext cx="12399715" cy="965200"/>
          </a:xfrm>
          <a:prstGeom prst="roundRect">
            <a:avLst/>
          </a:prstGeom>
          <a:solidFill>
            <a:srgbClr val="DDD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rPr>
              <a:t>Route Guards in SPAs intercept routing events programmatically to determine if a particular route should be activated based on specific logic.</a:t>
            </a:r>
          </a:p>
        </p:txBody>
      </p:sp>
      <p:pic>
        <p:nvPicPr>
          <p:cNvPr id="5" name="Picture 4" descr="A blue and black symbol&#10;&#10;Description automatically generated">
            <a:extLst>
              <a:ext uri="{FF2B5EF4-FFF2-40B4-BE49-F238E27FC236}">
                <a16:creationId xmlns:a16="http://schemas.microsoft.com/office/drawing/2014/main" id="{19A3F633-7F3C-DDCA-1662-9444C810F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6543" y="2991865"/>
            <a:ext cx="3762909" cy="3421111"/>
          </a:xfrm>
          <a:prstGeom prst="rect">
            <a:avLst/>
          </a:prstGeom>
        </p:spPr>
      </p:pic>
      <p:sp>
        <p:nvSpPr>
          <p:cNvPr id="11" name="Brandline_LVC">
            <a:extLst>
              <a:ext uri="{FF2B5EF4-FFF2-40B4-BE49-F238E27FC236}">
                <a16:creationId xmlns:a16="http://schemas.microsoft.com/office/drawing/2014/main" id="{24FAAF8C-9E52-AE65-EE6E-366F8F8C30DE}"/>
              </a:ext>
            </a:extLst>
          </p:cNvPr>
          <p:cNvSpPr/>
          <p:nvPr/>
        </p:nvSpPr>
        <p:spPr>
          <a:xfrm>
            <a:off x="4038600" y="816705"/>
            <a:ext cx="819158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3770312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Implementing Route Guards</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3661794" y="1547813"/>
            <a:ext cx="8932412" cy="621192"/>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rgbClr val="374151"/>
                </a:solidFill>
                <a:effectLst/>
                <a:latin typeface="+mj-lt"/>
              </a:rPr>
              <a:t>Route guards in React can be implemented by using the following:</a:t>
            </a:r>
            <a:endParaRPr lang="en-IN" sz="2200" dirty="0">
              <a:solidFill>
                <a:schemeClr val="tx1">
                  <a:lumMod val="75000"/>
                  <a:lumOff val="25000"/>
                </a:schemeClr>
              </a:solidFill>
              <a:latin typeface="+mj-lt"/>
            </a:endParaRPr>
          </a:p>
        </p:txBody>
      </p:sp>
      <p:sp>
        <p:nvSpPr>
          <p:cNvPr id="5" name="Graphic 3">
            <a:extLst>
              <a:ext uri="{FF2B5EF4-FFF2-40B4-BE49-F238E27FC236}">
                <a16:creationId xmlns:a16="http://schemas.microsoft.com/office/drawing/2014/main" id="{73E15120-B103-87DC-645B-E3B2A83976A2}"/>
              </a:ext>
            </a:extLst>
          </p:cNvPr>
          <p:cNvSpPr/>
          <p:nvPr/>
        </p:nvSpPr>
        <p:spPr>
          <a:xfrm>
            <a:off x="7982335" y="3018539"/>
            <a:ext cx="291330" cy="5668262"/>
          </a:xfrm>
          <a:custGeom>
            <a:avLst/>
            <a:gdLst>
              <a:gd name="connsiteX0" fmla="*/ 338326 w 338325"/>
              <a:gd name="connsiteY0" fmla="*/ 6474238 h 6582661"/>
              <a:gd name="connsiteX1" fmla="*/ 171883 w 338325"/>
              <a:gd name="connsiteY1" fmla="*/ 6582662 h 6582661"/>
              <a:gd name="connsiteX2" fmla="*/ 171883 w 338325"/>
              <a:gd name="connsiteY2" fmla="*/ 6582662 h 6582661"/>
              <a:gd name="connsiteX3" fmla="*/ 0 w 338325"/>
              <a:gd name="connsiteY3" fmla="*/ 6474238 h 6582661"/>
              <a:gd name="connsiteX4" fmla="*/ 0 w 338325"/>
              <a:gd name="connsiteY4" fmla="*/ 168981 h 6582661"/>
              <a:gd name="connsiteX5" fmla="*/ 168982 w 338325"/>
              <a:gd name="connsiteY5" fmla="*/ 0 h 6582661"/>
              <a:gd name="connsiteX6" fmla="*/ 168982 w 338325"/>
              <a:gd name="connsiteY6" fmla="*/ 0 h 6582661"/>
              <a:gd name="connsiteX7" fmla="*/ 337963 w 338325"/>
              <a:gd name="connsiteY7" fmla="*/ 168981 h 6582661"/>
              <a:gd name="connsiteX8" fmla="*/ 338326 w 338325"/>
              <a:gd name="connsiteY8" fmla="*/ 6474238 h 658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8325" h="6582661">
                <a:moveTo>
                  <a:pt x="338326" y="6474238"/>
                </a:moveTo>
                <a:cubicBezTo>
                  <a:pt x="338326" y="6567795"/>
                  <a:pt x="265439" y="6582662"/>
                  <a:pt x="171883" y="6582662"/>
                </a:cubicBezTo>
                <a:lnTo>
                  <a:pt x="171883" y="6582662"/>
                </a:lnTo>
                <a:cubicBezTo>
                  <a:pt x="78327" y="6582662"/>
                  <a:pt x="0" y="6567432"/>
                  <a:pt x="0" y="6474238"/>
                </a:cubicBezTo>
                <a:lnTo>
                  <a:pt x="0" y="168981"/>
                </a:lnTo>
                <a:cubicBezTo>
                  <a:pt x="0" y="75425"/>
                  <a:pt x="75788" y="0"/>
                  <a:pt x="168982" y="0"/>
                </a:cubicBezTo>
                <a:lnTo>
                  <a:pt x="168982" y="0"/>
                </a:lnTo>
                <a:cubicBezTo>
                  <a:pt x="262538" y="0"/>
                  <a:pt x="337963" y="75788"/>
                  <a:pt x="337963" y="168981"/>
                </a:cubicBezTo>
                <a:lnTo>
                  <a:pt x="338326" y="6474238"/>
                </a:lnTo>
                <a:close/>
              </a:path>
            </a:pathLst>
          </a:custGeom>
          <a:solidFill>
            <a:srgbClr val="555455"/>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3661CCD9-7296-DA4D-531A-F51B800BC31E}"/>
              </a:ext>
            </a:extLst>
          </p:cNvPr>
          <p:cNvSpPr txBox="1"/>
          <p:nvPr/>
        </p:nvSpPr>
        <p:spPr>
          <a:xfrm>
            <a:off x="8335999" y="4665097"/>
            <a:ext cx="4668801" cy="1446550"/>
          </a:xfrm>
          <a:prstGeom prst="rect">
            <a:avLst/>
          </a:prstGeom>
          <a:noFill/>
        </p:spPr>
        <p:txBody>
          <a:bodyPr wrap="square" rtlCol="0">
            <a:spAutoFit/>
          </a:bodyPr>
          <a:lstStyle/>
          <a:p>
            <a:pPr lvl="0" algn="ctr" defTabSz="914400">
              <a:buClr>
                <a:srgbClr val="000000"/>
              </a:buClr>
              <a:defRPr/>
            </a:pPr>
            <a:r>
              <a:rPr lang="en-US" sz="2200" dirty="0">
                <a:solidFill>
                  <a:schemeClr val="tx1">
                    <a:lumMod val="75000"/>
                    <a:lumOff val="25000"/>
                  </a:schemeClr>
                </a:solidFill>
              </a:rPr>
              <a:t>A component in React Router for rendering components only when users meet specific criteria, like authentication.</a:t>
            </a:r>
            <a:endParaRPr kumimoji="0" lang="en-US" sz="2200" b="0" i="0" u="none" strike="noStrike" kern="0" cap="none" spc="0" normalizeH="0" baseline="0" noProof="0" dirty="0">
              <a:ln>
                <a:noFill/>
              </a:ln>
              <a:solidFill>
                <a:schemeClr val="tx1">
                  <a:lumMod val="75000"/>
                  <a:lumOff val="25000"/>
                </a:schemeClr>
              </a:solidFill>
              <a:effectLst/>
              <a:uLnTx/>
              <a:uFillTx/>
              <a:latin typeface="Open Sans"/>
              <a:cs typeface="Arial"/>
              <a:sym typeface="Arial"/>
            </a:endParaRPr>
          </a:p>
        </p:txBody>
      </p:sp>
      <p:grpSp>
        <p:nvGrpSpPr>
          <p:cNvPr id="18" name="Group 17">
            <a:extLst>
              <a:ext uri="{FF2B5EF4-FFF2-40B4-BE49-F238E27FC236}">
                <a16:creationId xmlns:a16="http://schemas.microsoft.com/office/drawing/2014/main" id="{6D2967ED-8D65-69DE-0683-8D47F6359302}"/>
              </a:ext>
            </a:extLst>
          </p:cNvPr>
          <p:cNvGrpSpPr/>
          <p:nvPr/>
        </p:nvGrpSpPr>
        <p:grpSpPr>
          <a:xfrm>
            <a:off x="8178529" y="3300127"/>
            <a:ext cx="3573380" cy="1017620"/>
            <a:chOff x="7828111" y="2109077"/>
            <a:chExt cx="4149836" cy="1181782"/>
          </a:xfrm>
        </p:grpSpPr>
        <p:grpSp>
          <p:nvGrpSpPr>
            <p:cNvPr id="19" name="Graphic 3">
              <a:extLst>
                <a:ext uri="{FF2B5EF4-FFF2-40B4-BE49-F238E27FC236}">
                  <a16:creationId xmlns:a16="http://schemas.microsoft.com/office/drawing/2014/main" id="{D48C4D3A-AA23-FAF1-BED3-99B3FDED3A50}"/>
                </a:ext>
              </a:extLst>
            </p:cNvPr>
            <p:cNvGrpSpPr/>
            <p:nvPr/>
          </p:nvGrpSpPr>
          <p:grpSpPr>
            <a:xfrm>
              <a:off x="7828111" y="2109077"/>
              <a:ext cx="4149836" cy="1181782"/>
              <a:chOff x="7828111" y="2109077"/>
              <a:chExt cx="4149836" cy="1181782"/>
            </a:xfrm>
          </p:grpSpPr>
          <p:sp>
            <p:nvSpPr>
              <p:cNvPr id="21" name="Graphic 3">
                <a:extLst>
                  <a:ext uri="{FF2B5EF4-FFF2-40B4-BE49-F238E27FC236}">
                    <a16:creationId xmlns:a16="http://schemas.microsoft.com/office/drawing/2014/main" id="{B34A7A78-50E8-7A58-1BCB-208BED8EBC8A}"/>
                  </a:ext>
                </a:extLst>
              </p:cNvPr>
              <p:cNvSpPr/>
              <p:nvPr/>
            </p:nvSpPr>
            <p:spPr>
              <a:xfrm>
                <a:off x="7833188" y="2109077"/>
                <a:ext cx="460891" cy="1181782"/>
              </a:xfrm>
              <a:custGeom>
                <a:avLst/>
                <a:gdLst>
                  <a:gd name="connsiteX0" fmla="*/ 0 w 460891"/>
                  <a:gd name="connsiteY0" fmla="*/ 1104907 h 1181782"/>
                  <a:gd name="connsiteX1" fmla="*/ 76876 w 460891"/>
                  <a:gd name="connsiteY1" fmla="*/ 1181783 h 1181782"/>
                  <a:gd name="connsiteX2" fmla="*/ 384016 w 460891"/>
                  <a:gd name="connsiteY2" fmla="*/ 1181783 h 1181782"/>
                  <a:gd name="connsiteX3" fmla="*/ 460892 w 460891"/>
                  <a:gd name="connsiteY3" fmla="*/ 1104907 h 1181782"/>
                  <a:gd name="connsiteX4" fmla="*/ 460892 w 460891"/>
                  <a:gd name="connsiteY4" fmla="*/ 76876 h 1181782"/>
                  <a:gd name="connsiteX5" fmla="*/ 384016 w 460891"/>
                  <a:gd name="connsiteY5" fmla="*/ 0 h 1181782"/>
                  <a:gd name="connsiteX6" fmla="*/ 77238 w 460891"/>
                  <a:gd name="connsiteY6" fmla="*/ 0 h 1181782"/>
                  <a:gd name="connsiteX7" fmla="*/ 363 w 460891"/>
                  <a:gd name="connsiteY7" fmla="*/ 76876 h 1181782"/>
                  <a:gd name="connsiteX8" fmla="*/ 363 w 460891"/>
                  <a:gd name="connsiteY8" fmla="*/ 1104907 h 11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891" h="1181782">
                    <a:moveTo>
                      <a:pt x="0" y="1104907"/>
                    </a:moveTo>
                    <a:cubicBezTo>
                      <a:pt x="0" y="1147334"/>
                      <a:pt x="34449" y="1181783"/>
                      <a:pt x="76876" y="1181783"/>
                    </a:cubicBezTo>
                    <a:lnTo>
                      <a:pt x="384016" y="1181783"/>
                    </a:lnTo>
                    <a:cubicBezTo>
                      <a:pt x="426443" y="1181783"/>
                      <a:pt x="460892" y="1147334"/>
                      <a:pt x="460892" y="1104907"/>
                    </a:cubicBezTo>
                    <a:lnTo>
                      <a:pt x="460892" y="76876"/>
                    </a:lnTo>
                    <a:cubicBezTo>
                      <a:pt x="460892" y="34449"/>
                      <a:pt x="426443" y="0"/>
                      <a:pt x="384016" y="0"/>
                    </a:cubicBezTo>
                    <a:lnTo>
                      <a:pt x="77238" y="0"/>
                    </a:lnTo>
                    <a:cubicBezTo>
                      <a:pt x="34812" y="0"/>
                      <a:pt x="363" y="34449"/>
                      <a:pt x="363" y="76876"/>
                    </a:cubicBezTo>
                    <a:lnTo>
                      <a:pt x="363" y="1104907"/>
                    </a:lnTo>
                    <a:close/>
                  </a:path>
                </a:pathLst>
              </a:custGeom>
              <a:solidFill>
                <a:srgbClr val="9F9E9F"/>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Graphic 3">
                <a:extLst>
                  <a:ext uri="{FF2B5EF4-FFF2-40B4-BE49-F238E27FC236}">
                    <a16:creationId xmlns:a16="http://schemas.microsoft.com/office/drawing/2014/main" id="{18E5E4A5-AAC2-A00B-6158-09356CED938F}"/>
                  </a:ext>
                </a:extLst>
              </p:cNvPr>
              <p:cNvSpPr/>
              <p:nvPr/>
            </p:nvSpPr>
            <p:spPr>
              <a:xfrm>
                <a:off x="7833188" y="2109077"/>
                <a:ext cx="461254" cy="76875"/>
              </a:xfrm>
              <a:custGeom>
                <a:avLst/>
                <a:gdLst>
                  <a:gd name="connsiteX0" fmla="*/ 77238 w 461254"/>
                  <a:gd name="connsiteY0" fmla="*/ 0 h 76875"/>
                  <a:gd name="connsiteX1" fmla="*/ 384378 w 461254"/>
                  <a:gd name="connsiteY1" fmla="*/ 0 h 76875"/>
                  <a:gd name="connsiteX2" fmla="*/ 461254 w 461254"/>
                  <a:gd name="connsiteY2" fmla="*/ 76876 h 76875"/>
                  <a:gd name="connsiteX3" fmla="*/ 0 w 461254"/>
                  <a:gd name="connsiteY3" fmla="*/ 76876 h 76875"/>
                  <a:gd name="connsiteX4" fmla="*/ 77238 w 461254"/>
                  <a:gd name="connsiteY4" fmla="*/ 0 h 7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54" h="76875">
                    <a:moveTo>
                      <a:pt x="77238" y="0"/>
                    </a:moveTo>
                    <a:lnTo>
                      <a:pt x="384378" y="0"/>
                    </a:lnTo>
                    <a:cubicBezTo>
                      <a:pt x="426805" y="0"/>
                      <a:pt x="461254" y="34449"/>
                      <a:pt x="461254" y="76876"/>
                    </a:cubicBezTo>
                    <a:lnTo>
                      <a:pt x="0" y="76876"/>
                    </a:lnTo>
                    <a:cubicBezTo>
                      <a:pt x="0" y="34449"/>
                      <a:pt x="34449" y="0"/>
                      <a:pt x="77238" y="0"/>
                    </a:cubicBezTo>
                    <a:close/>
                  </a:path>
                </a:pathLst>
              </a:custGeom>
              <a:solidFill>
                <a:srgbClr val="79797B"/>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Graphic 3">
                <a:extLst>
                  <a:ext uri="{FF2B5EF4-FFF2-40B4-BE49-F238E27FC236}">
                    <a16:creationId xmlns:a16="http://schemas.microsoft.com/office/drawing/2014/main" id="{5C1FD4FA-6C7D-E408-AA34-5DA431034A4F}"/>
                  </a:ext>
                </a:extLst>
              </p:cNvPr>
              <p:cNvSpPr/>
              <p:nvPr/>
            </p:nvSpPr>
            <p:spPr>
              <a:xfrm>
                <a:off x="7833551" y="3213984"/>
                <a:ext cx="461253" cy="76875"/>
              </a:xfrm>
              <a:custGeom>
                <a:avLst/>
                <a:gdLst>
                  <a:gd name="connsiteX0" fmla="*/ 384015 w 461253"/>
                  <a:gd name="connsiteY0" fmla="*/ 76876 h 76875"/>
                  <a:gd name="connsiteX1" fmla="*/ 76876 w 461253"/>
                  <a:gd name="connsiteY1" fmla="*/ 76876 h 76875"/>
                  <a:gd name="connsiteX2" fmla="*/ 0 w 461253"/>
                  <a:gd name="connsiteY2" fmla="*/ 0 h 76875"/>
                  <a:gd name="connsiteX3" fmla="*/ 461254 w 461253"/>
                  <a:gd name="connsiteY3" fmla="*/ 0 h 76875"/>
                  <a:gd name="connsiteX4" fmla="*/ 384015 w 461253"/>
                  <a:gd name="connsiteY4" fmla="*/ 76876 h 7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53" h="76875">
                    <a:moveTo>
                      <a:pt x="384015" y="76876"/>
                    </a:moveTo>
                    <a:lnTo>
                      <a:pt x="76876" y="76876"/>
                    </a:lnTo>
                    <a:cubicBezTo>
                      <a:pt x="34449" y="76876"/>
                      <a:pt x="0" y="42427"/>
                      <a:pt x="0" y="0"/>
                    </a:cubicBezTo>
                    <a:lnTo>
                      <a:pt x="461254" y="0"/>
                    </a:lnTo>
                    <a:cubicBezTo>
                      <a:pt x="461254" y="42427"/>
                      <a:pt x="426442" y="76876"/>
                      <a:pt x="384015" y="76876"/>
                    </a:cubicBezTo>
                    <a:close/>
                  </a:path>
                </a:pathLst>
              </a:custGeom>
              <a:solidFill>
                <a:srgbClr val="79797B"/>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raphic 3">
                <a:extLst>
                  <a:ext uri="{FF2B5EF4-FFF2-40B4-BE49-F238E27FC236}">
                    <a16:creationId xmlns:a16="http://schemas.microsoft.com/office/drawing/2014/main" id="{C4835BDB-A223-5F9C-60D9-CF106FD6FAF2}"/>
                  </a:ext>
                </a:extLst>
              </p:cNvPr>
              <p:cNvSpPr/>
              <p:nvPr/>
            </p:nvSpPr>
            <p:spPr>
              <a:xfrm>
                <a:off x="8299519" y="2223303"/>
                <a:ext cx="3678428" cy="937375"/>
              </a:xfrm>
              <a:custGeom>
                <a:avLst/>
                <a:gdLst>
                  <a:gd name="connsiteX0" fmla="*/ 3073577 w 3678428"/>
                  <a:gd name="connsiteY0" fmla="*/ 937376 h 937375"/>
                  <a:gd name="connsiteX1" fmla="*/ 0 w 3678428"/>
                  <a:gd name="connsiteY1" fmla="*/ 937376 h 937375"/>
                  <a:gd name="connsiteX2" fmla="*/ 0 w 3678428"/>
                  <a:gd name="connsiteY2" fmla="*/ 0 h 937375"/>
                  <a:gd name="connsiteX3" fmla="*/ 3073577 w 3678428"/>
                  <a:gd name="connsiteY3" fmla="*/ 0 h 937375"/>
                  <a:gd name="connsiteX4" fmla="*/ 3678429 w 3678428"/>
                  <a:gd name="connsiteY4" fmla="*/ 468869 h 9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428" h="937375">
                    <a:moveTo>
                      <a:pt x="3073577" y="937376"/>
                    </a:moveTo>
                    <a:lnTo>
                      <a:pt x="0" y="937376"/>
                    </a:lnTo>
                    <a:lnTo>
                      <a:pt x="0" y="0"/>
                    </a:lnTo>
                    <a:lnTo>
                      <a:pt x="3073577" y="0"/>
                    </a:lnTo>
                    <a:lnTo>
                      <a:pt x="3678429" y="468869"/>
                    </a:lnTo>
                    <a:close/>
                  </a:path>
                </a:pathLst>
              </a:custGeom>
              <a:solidFill>
                <a:srgbClr val="006AA5"/>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Graphic 3">
                <a:extLst>
                  <a:ext uri="{FF2B5EF4-FFF2-40B4-BE49-F238E27FC236}">
                    <a16:creationId xmlns:a16="http://schemas.microsoft.com/office/drawing/2014/main" id="{21FDEA58-9775-3DC1-E651-37D0EF52417C}"/>
                  </a:ext>
                </a:extLst>
              </p:cNvPr>
              <p:cNvSpPr/>
              <p:nvPr/>
            </p:nvSpPr>
            <p:spPr>
              <a:xfrm>
                <a:off x="7828111" y="2223303"/>
                <a:ext cx="471407" cy="955506"/>
              </a:xfrm>
              <a:custGeom>
                <a:avLst/>
                <a:gdLst>
                  <a:gd name="connsiteX0" fmla="*/ 0 w 471407"/>
                  <a:gd name="connsiteY0" fmla="*/ 0 h 955506"/>
                  <a:gd name="connsiteX1" fmla="*/ 471408 w 471407"/>
                  <a:gd name="connsiteY1" fmla="*/ 0 h 955506"/>
                  <a:gd name="connsiteX2" fmla="*/ 471408 w 471407"/>
                  <a:gd name="connsiteY2" fmla="*/ 955507 h 955506"/>
                  <a:gd name="connsiteX3" fmla="*/ 0 w 471407"/>
                  <a:gd name="connsiteY3" fmla="*/ 955507 h 955506"/>
                </a:gdLst>
                <a:ahLst/>
                <a:cxnLst>
                  <a:cxn ang="0">
                    <a:pos x="connsiteX0" y="connsiteY0"/>
                  </a:cxn>
                  <a:cxn ang="0">
                    <a:pos x="connsiteX1" y="connsiteY1"/>
                  </a:cxn>
                  <a:cxn ang="0">
                    <a:pos x="connsiteX2" y="connsiteY2"/>
                  </a:cxn>
                  <a:cxn ang="0">
                    <a:pos x="connsiteX3" y="connsiteY3"/>
                  </a:cxn>
                </a:cxnLst>
                <a:rect l="l" t="t" r="r" b="b"/>
                <a:pathLst>
                  <a:path w="471407" h="955506">
                    <a:moveTo>
                      <a:pt x="0" y="0"/>
                    </a:moveTo>
                    <a:lnTo>
                      <a:pt x="471408" y="0"/>
                    </a:lnTo>
                    <a:lnTo>
                      <a:pt x="471408" y="955507"/>
                    </a:lnTo>
                    <a:lnTo>
                      <a:pt x="0" y="955507"/>
                    </a:lnTo>
                    <a:close/>
                  </a:path>
                </a:pathLst>
              </a:custGeom>
              <a:solidFill>
                <a:srgbClr val="006DAA"/>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0" name="TextBox 19">
              <a:extLst>
                <a:ext uri="{FF2B5EF4-FFF2-40B4-BE49-F238E27FC236}">
                  <a16:creationId xmlns:a16="http://schemas.microsoft.com/office/drawing/2014/main" id="{2B90801B-45EC-63CA-BB60-B81E81820284}"/>
                </a:ext>
              </a:extLst>
            </p:cNvPr>
            <p:cNvSpPr txBox="1"/>
            <p:nvPr/>
          </p:nvSpPr>
          <p:spPr>
            <a:xfrm>
              <a:off x="8338102" y="2476546"/>
              <a:ext cx="2731339" cy="5003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200" b="1" i="0" dirty="0">
                  <a:solidFill>
                    <a:schemeClr val="bg1"/>
                  </a:solidFill>
                  <a:effectLst/>
                  <a:latin typeface="+mj-lt"/>
                </a:rPr>
                <a:t>&lt;PrivateRoute&gt;</a:t>
              </a:r>
              <a:endParaRPr kumimoji="0" lang="en-US" sz="2200" b="1" i="0" u="none" strike="noStrike" kern="0" cap="none" spc="0" normalizeH="0" baseline="0" noProof="0" dirty="0">
                <a:ln>
                  <a:noFill/>
                </a:ln>
                <a:solidFill>
                  <a:schemeClr val="bg1"/>
                </a:solidFill>
                <a:effectLst/>
                <a:uLnTx/>
                <a:uFillTx/>
                <a:latin typeface="+mj-lt"/>
                <a:cs typeface="Arial"/>
                <a:sym typeface="Arial"/>
              </a:endParaRPr>
            </a:p>
          </p:txBody>
        </p:sp>
      </p:grpSp>
      <p:grpSp>
        <p:nvGrpSpPr>
          <p:cNvPr id="26" name="Group 25">
            <a:extLst>
              <a:ext uri="{FF2B5EF4-FFF2-40B4-BE49-F238E27FC236}">
                <a16:creationId xmlns:a16="http://schemas.microsoft.com/office/drawing/2014/main" id="{10A48722-DDF5-FE46-AE9A-9CF570412C5B}"/>
              </a:ext>
            </a:extLst>
          </p:cNvPr>
          <p:cNvGrpSpPr/>
          <p:nvPr/>
        </p:nvGrpSpPr>
        <p:grpSpPr>
          <a:xfrm>
            <a:off x="4502253" y="4840179"/>
            <a:ext cx="3573068" cy="1017620"/>
            <a:chOff x="4151858" y="3649129"/>
            <a:chExt cx="4149473" cy="1181782"/>
          </a:xfrm>
        </p:grpSpPr>
        <p:grpSp>
          <p:nvGrpSpPr>
            <p:cNvPr id="27" name="Graphic 3">
              <a:extLst>
                <a:ext uri="{FF2B5EF4-FFF2-40B4-BE49-F238E27FC236}">
                  <a16:creationId xmlns:a16="http://schemas.microsoft.com/office/drawing/2014/main" id="{17C7E6CB-21E4-BA70-BF38-5960227FC7DD}"/>
                </a:ext>
              </a:extLst>
            </p:cNvPr>
            <p:cNvGrpSpPr/>
            <p:nvPr/>
          </p:nvGrpSpPr>
          <p:grpSpPr>
            <a:xfrm>
              <a:off x="4151858" y="3649129"/>
              <a:ext cx="4149473" cy="1181782"/>
              <a:chOff x="4151858" y="3649129"/>
              <a:chExt cx="4149473" cy="1181782"/>
            </a:xfrm>
          </p:grpSpPr>
          <p:sp>
            <p:nvSpPr>
              <p:cNvPr id="29" name="Graphic 3">
                <a:extLst>
                  <a:ext uri="{FF2B5EF4-FFF2-40B4-BE49-F238E27FC236}">
                    <a16:creationId xmlns:a16="http://schemas.microsoft.com/office/drawing/2014/main" id="{E8F4AA7C-3970-6FD0-9F0B-ABD5EC9EF71A}"/>
                  </a:ext>
                </a:extLst>
              </p:cNvPr>
              <p:cNvSpPr/>
              <p:nvPr/>
            </p:nvSpPr>
            <p:spPr>
              <a:xfrm>
                <a:off x="7835001" y="3649129"/>
                <a:ext cx="460891" cy="1181782"/>
              </a:xfrm>
              <a:custGeom>
                <a:avLst/>
                <a:gdLst>
                  <a:gd name="connsiteX0" fmla="*/ 0 w 460891"/>
                  <a:gd name="connsiteY0" fmla="*/ 1104907 h 1181782"/>
                  <a:gd name="connsiteX1" fmla="*/ 76876 w 460891"/>
                  <a:gd name="connsiteY1" fmla="*/ 1181783 h 1181782"/>
                  <a:gd name="connsiteX2" fmla="*/ 384016 w 460891"/>
                  <a:gd name="connsiteY2" fmla="*/ 1181783 h 1181782"/>
                  <a:gd name="connsiteX3" fmla="*/ 460892 w 460891"/>
                  <a:gd name="connsiteY3" fmla="*/ 1104907 h 1181782"/>
                  <a:gd name="connsiteX4" fmla="*/ 460892 w 460891"/>
                  <a:gd name="connsiteY4" fmla="*/ 76876 h 1181782"/>
                  <a:gd name="connsiteX5" fmla="*/ 384016 w 460891"/>
                  <a:gd name="connsiteY5" fmla="*/ 0 h 1181782"/>
                  <a:gd name="connsiteX6" fmla="*/ 76876 w 460891"/>
                  <a:gd name="connsiteY6" fmla="*/ 0 h 1181782"/>
                  <a:gd name="connsiteX7" fmla="*/ 0 w 460891"/>
                  <a:gd name="connsiteY7" fmla="*/ 76876 h 1181782"/>
                  <a:gd name="connsiteX8" fmla="*/ 0 w 460891"/>
                  <a:gd name="connsiteY8" fmla="*/ 1104907 h 118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891" h="1181782">
                    <a:moveTo>
                      <a:pt x="0" y="1104907"/>
                    </a:moveTo>
                    <a:cubicBezTo>
                      <a:pt x="0" y="1147334"/>
                      <a:pt x="34449" y="1181783"/>
                      <a:pt x="76876" y="1181783"/>
                    </a:cubicBezTo>
                    <a:lnTo>
                      <a:pt x="384016" y="1181783"/>
                    </a:lnTo>
                    <a:cubicBezTo>
                      <a:pt x="426443" y="1181783"/>
                      <a:pt x="460892" y="1147334"/>
                      <a:pt x="460892" y="1104907"/>
                    </a:cubicBezTo>
                    <a:lnTo>
                      <a:pt x="460892" y="76876"/>
                    </a:lnTo>
                    <a:cubicBezTo>
                      <a:pt x="460892" y="34449"/>
                      <a:pt x="426443" y="0"/>
                      <a:pt x="384016" y="0"/>
                    </a:cubicBezTo>
                    <a:lnTo>
                      <a:pt x="76876" y="0"/>
                    </a:lnTo>
                    <a:cubicBezTo>
                      <a:pt x="34449" y="0"/>
                      <a:pt x="0" y="34449"/>
                      <a:pt x="0" y="76876"/>
                    </a:cubicBezTo>
                    <a:lnTo>
                      <a:pt x="0" y="1104907"/>
                    </a:lnTo>
                    <a:close/>
                  </a:path>
                </a:pathLst>
              </a:custGeom>
              <a:solidFill>
                <a:srgbClr val="9F9E9F"/>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Graphic 3">
                <a:extLst>
                  <a:ext uri="{FF2B5EF4-FFF2-40B4-BE49-F238E27FC236}">
                    <a16:creationId xmlns:a16="http://schemas.microsoft.com/office/drawing/2014/main" id="{1C906253-3123-248B-A17B-75516D5850E7}"/>
                  </a:ext>
                </a:extLst>
              </p:cNvPr>
              <p:cNvSpPr/>
              <p:nvPr/>
            </p:nvSpPr>
            <p:spPr>
              <a:xfrm>
                <a:off x="7835001" y="3649129"/>
                <a:ext cx="461254" cy="76875"/>
              </a:xfrm>
              <a:custGeom>
                <a:avLst/>
                <a:gdLst>
                  <a:gd name="connsiteX0" fmla="*/ 77238 w 461254"/>
                  <a:gd name="connsiteY0" fmla="*/ 0 h 76875"/>
                  <a:gd name="connsiteX1" fmla="*/ 384378 w 461254"/>
                  <a:gd name="connsiteY1" fmla="*/ 0 h 76875"/>
                  <a:gd name="connsiteX2" fmla="*/ 461254 w 461254"/>
                  <a:gd name="connsiteY2" fmla="*/ 76876 h 76875"/>
                  <a:gd name="connsiteX3" fmla="*/ 0 w 461254"/>
                  <a:gd name="connsiteY3" fmla="*/ 76876 h 76875"/>
                  <a:gd name="connsiteX4" fmla="*/ 77238 w 461254"/>
                  <a:gd name="connsiteY4" fmla="*/ 0 h 7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54" h="76875">
                    <a:moveTo>
                      <a:pt x="77238" y="0"/>
                    </a:moveTo>
                    <a:lnTo>
                      <a:pt x="384378" y="0"/>
                    </a:lnTo>
                    <a:cubicBezTo>
                      <a:pt x="426805" y="0"/>
                      <a:pt x="461254" y="34449"/>
                      <a:pt x="461254" y="76876"/>
                    </a:cubicBezTo>
                    <a:lnTo>
                      <a:pt x="0" y="76876"/>
                    </a:lnTo>
                    <a:cubicBezTo>
                      <a:pt x="0" y="34449"/>
                      <a:pt x="34449" y="0"/>
                      <a:pt x="77238" y="0"/>
                    </a:cubicBezTo>
                    <a:close/>
                  </a:path>
                </a:pathLst>
              </a:custGeom>
              <a:solidFill>
                <a:srgbClr val="79797B"/>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raphic 3">
                <a:extLst>
                  <a:ext uri="{FF2B5EF4-FFF2-40B4-BE49-F238E27FC236}">
                    <a16:creationId xmlns:a16="http://schemas.microsoft.com/office/drawing/2014/main" id="{20EE7D66-3FB4-2E99-D941-029890B2AFF6}"/>
                  </a:ext>
                </a:extLst>
              </p:cNvPr>
              <p:cNvSpPr/>
              <p:nvPr/>
            </p:nvSpPr>
            <p:spPr>
              <a:xfrm>
                <a:off x="7835364" y="4754036"/>
                <a:ext cx="461253" cy="76875"/>
              </a:xfrm>
              <a:custGeom>
                <a:avLst/>
                <a:gdLst>
                  <a:gd name="connsiteX0" fmla="*/ 384015 w 461253"/>
                  <a:gd name="connsiteY0" fmla="*/ 76876 h 76875"/>
                  <a:gd name="connsiteX1" fmla="*/ 76876 w 461253"/>
                  <a:gd name="connsiteY1" fmla="*/ 76876 h 76875"/>
                  <a:gd name="connsiteX2" fmla="*/ 0 w 461253"/>
                  <a:gd name="connsiteY2" fmla="*/ 0 h 76875"/>
                  <a:gd name="connsiteX3" fmla="*/ 461254 w 461253"/>
                  <a:gd name="connsiteY3" fmla="*/ 0 h 76875"/>
                  <a:gd name="connsiteX4" fmla="*/ 384015 w 461253"/>
                  <a:gd name="connsiteY4" fmla="*/ 76876 h 7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53" h="76875">
                    <a:moveTo>
                      <a:pt x="384015" y="76876"/>
                    </a:moveTo>
                    <a:lnTo>
                      <a:pt x="76876" y="76876"/>
                    </a:lnTo>
                    <a:cubicBezTo>
                      <a:pt x="34449" y="76876"/>
                      <a:pt x="0" y="42427"/>
                      <a:pt x="0" y="0"/>
                    </a:cubicBezTo>
                    <a:lnTo>
                      <a:pt x="461254" y="0"/>
                    </a:lnTo>
                    <a:cubicBezTo>
                      <a:pt x="460891" y="42427"/>
                      <a:pt x="426442" y="76876"/>
                      <a:pt x="384015" y="76876"/>
                    </a:cubicBezTo>
                    <a:close/>
                  </a:path>
                </a:pathLst>
              </a:custGeom>
              <a:solidFill>
                <a:srgbClr val="79797B"/>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raphic 3">
                <a:extLst>
                  <a:ext uri="{FF2B5EF4-FFF2-40B4-BE49-F238E27FC236}">
                    <a16:creationId xmlns:a16="http://schemas.microsoft.com/office/drawing/2014/main" id="{FC9F8C97-103D-683F-CC03-BB2C9F4CCDC5}"/>
                  </a:ext>
                </a:extLst>
              </p:cNvPr>
              <p:cNvSpPr/>
              <p:nvPr/>
            </p:nvSpPr>
            <p:spPr>
              <a:xfrm>
                <a:off x="4151858" y="3764443"/>
                <a:ext cx="3678066" cy="937375"/>
              </a:xfrm>
              <a:custGeom>
                <a:avLst/>
                <a:gdLst>
                  <a:gd name="connsiteX0" fmla="*/ 604489 w 3678066"/>
                  <a:gd name="connsiteY0" fmla="*/ 937376 h 937375"/>
                  <a:gd name="connsiteX1" fmla="*/ 3678067 w 3678066"/>
                  <a:gd name="connsiteY1" fmla="*/ 937376 h 937375"/>
                  <a:gd name="connsiteX2" fmla="*/ 3678067 w 3678066"/>
                  <a:gd name="connsiteY2" fmla="*/ 0 h 937375"/>
                  <a:gd name="connsiteX3" fmla="*/ 604489 w 3678066"/>
                  <a:gd name="connsiteY3" fmla="*/ 0 h 937375"/>
                  <a:gd name="connsiteX4" fmla="*/ 0 w 3678066"/>
                  <a:gd name="connsiteY4" fmla="*/ 468869 h 937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066" h="937375">
                    <a:moveTo>
                      <a:pt x="604489" y="937376"/>
                    </a:moveTo>
                    <a:lnTo>
                      <a:pt x="3678067" y="937376"/>
                    </a:lnTo>
                    <a:lnTo>
                      <a:pt x="3678067" y="0"/>
                    </a:lnTo>
                    <a:lnTo>
                      <a:pt x="604489" y="0"/>
                    </a:lnTo>
                    <a:lnTo>
                      <a:pt x="0" y="468869"/>
                    </a:lnTo>
                    <a:close/>
                  </a:path>
                </a:pathLst>
              </a:custGeom>
              <a:solidFill>
                <a:srgbClr val="FAAE06"/>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raphic 3">
                <a:extLst>
                  <a:ext uri="{FF2B5EF4-FFF2-40B4-BE49-F238E27FC236}">
                    <a16:creationId xmlns:a16="http://schemas.microsoft.com/office/drawing/2014/main" id="{D473A36B-6F2A-FD38-7267-0AE480CDB870}"/>
                  </a:ext>
                </a:extLst>
              </p:cNvPr>
              <p:cNvSpPr/>
              <p:nvPr/>
            </p:nvSpPr>
            <p:spPr>
              <a:xfrm>
                <a:off x="7829924" y="3763355"/>
                <a:ext cx="471407" cy="955506"/>
              </a:xfrm>
              <a:custGeom>
                <a:avLst/>
                <a:gdLst>
                  <a:gd name="connsiteX0" fmla="*/ 0 w 471407"/>
                  <a:gd name="connsiteY0" fmla="*/ 0 h 955506"/>
                  <a:gd name="connsiteX1" fmla="*/ 471408 w 471407"/>
                  <a:gd name="connsiteY1" fmla="*/ 0 h 955506"/>
                  <a:gd name="connsiteX2" fmla="*/ 471408 w 471407"/>
                  <a:gd name="connsiteY2" fmla="*/ 955507 h 955506"/>
                  <a:gd name="connsiteX3" fmla="*/ 0 w 471407"/>
                  <a:gd name="connsiteY3" fmla="*/ 955507 h 955506"/>
                </a:gdLst>
                <a:ahLst/>
                <a:cxnLst>
                  <a:cxn ang="0">
                    <a:pos x="connsiteX0" y="connsiteY0"/>
                  </a:cxn>
                  <a:cxn ang="0">
                    <a:pos x="connsiteX1" y="connsiteY1"/>
                  </a:cxn>
                  <a:cxn ang="0">
                    <a:pos x="connsiteX2" y="connsiteY2"/>
                  </a:cxn>
                  <a:cxn ang="0">
                    <a:pos x="connsiteX3" y="connsiteY3"/>
                  </a:cxn>
                </a:cxnLst>
                <a:rect l="l" t="t" r="r" b="b"/>
                <a:pathLst>
                  <a:path w="471407" h="955506">
                    <a:moveTo>
                      <a:pt x="0" y="0"/>
                    </a:moveTo>
                    <a:lnTo>
                      <a:pt x="471408" y="0"/>
                    </a:lnTo>
                    <a:lnTo>
                      <a:pt x="471408" y="955507"/>
                    </a:lnTo>
                    <a:lnTo>
                      <a:pt x="0" y="955507"/>
                    </a:lnTo>
                    <a:close/>
                  </a:path>
                </a:pathLst>
              </a:custGeom>
              <a:solidFill>
                <a:srgbClr val="BC7D00"/>
              </a:solidFill>
              <a:ln w="36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8" name="TextBox 27">
              <a:extLst>
                <a:ext uri="{FF2B5EF4-FFF2-40B4-BE49-F238E27FC236}">
                  <a16:creationId xmlns:a16="http://schemas.microsoft.com/office/drawing/2014/main" id="{24ACC5B7-9F3A-B3C0-45ED-E7EA165AE54C}"/>
                </a:ext>
              </a:extLst>
            </p:cNvPr>
            <p:cNvSpPr txBox="1"/>
            <p:nvPr/>
          </p:nvSpPr>
          <p:spPr>
            <a:xfrm>
              <a:off x="4922375" y="3990909"/>
              <a:ext cx="2671766" cy="5003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200" b="1" kern="0" dirty="0">
                  <a:solidFill>
                    <a:prstClr val="white"/>
                  </a:solidFill>
                  <a:latin typeface="Open Sans"/>
                  <a:cs typeface="Arial"/>
                  <a:sym typeface="Arial"/>
                </a:rPr>
                <a:t>useEffect Hook</a:t>
              </a:r>
              <a:endParaRPr kumimoji="0" lang="en-US" sz="2200" b="1" i="0" u="none" strike="noStrike" kern="0" cap="none" spc="0" normalizeH="0" baseline="0" noProof="0" dirty="0">
                <a:ln>
                  <a:noFill/>
                </a:ln>
                <a:solidFill>
                  <a:prstClr val="white"/>
                </a:solidFill>
                <a:effectLst/>
                <a:uLnTx/>
                <a:uFillTx/>
                <a:latin typeface="Open Sans"/>
                <a:cs typeface="Arial"/>
                <a:sym typeface="Arial"/>
              </a:endParaRPr>
            </a:p>
          </p:txBody>
        </p:sp>
      </p:grpSp>
      <p:sp>
        <p:nvSpPr>
          <p:cNvPr id="34" name="TextBox 33">
            <a:extLst>
              <a:ext uri="{FF2B5EF4-FFF2-40B4-BE49-F238E27FC236}">
                <a16:creationId xmlns:a16="http://schemas.microsoft.com/office/drawing/2014/main" id="{675625C2-CFDC-654B-C306-238866972912}"/>
              </a:ext>
            </a:extLst>
          </p:cNvPr>
          <p:cNvSpPr txBox="1"/>
          <p:nvPr/>
        </p:nvSpPr>
        <p:spPr>
          <a:xfrm>
            <a:off x="3022600" y="6075864"/>
            <a:ext cx="4959735" cy="1785104"/>
          </a:xfrm>
          <a:prstGeom prst="rect">
            <a:avLst/>
          </a:prstGeom>
          <a:noFill/>
        </p:spPr>
        <p:txBody>
          <a:bodyPr wrap="square" rtlCol="0">
            <a:spAutoFit/>
          </a:bodyPr>
          <a:lstStyle/>
          <a:p>
            <a:pPr lvl="0" algn="ctr" defTabSz="914400">
              <a:buClr>
                <a:srgbClr val="000000"/>
              </a:buClr>
              <a:defRPr/>
            </a:pPr>
            <a:r>
              <a:rPr lang="en-US" sz="2200" dirty="0">
                <a:solidFill>
                  <a:schemeClr val="tx1">
                    <a:lumMod val="75000"/>
                    <a:lumOff val="25000"/>
                  </a:schemeClr>
                </a:solidFill>
              </a:rPr>
              <a:t>A React Hook for executing side effects in functional components, useful for tasks like checking authentication and managing conditional rendering or navigation.</a:t>
            </a:r>
          </a:p>
        </p:txBody>
      </p:sp>
      <p:sp>
        <p:nvSpPr>
          <p:cNvPr id="10" name="Brandline_LVC">
            <a:extLst>
              <a:ext uri="{FF2B5EF4-FFF2-40B4-BE49-F238E27FC236}">
                <a16:creationId xmlns:a16="http://schemas.microsoft.com/office/drawing/2014/main" id="{5B2EA06D-D18B-B52E-1B12-60DE95FC6C2B}"/>
              </a:ext>
            </a:extLst>
          </p:cNvPr>
          <p:cNvSpPr/>
          <p:nvPr/>
        </p:nvSpPr>
        <p:spPr>
          <a:xfrm>
            <a:off x="5003800" y="816705"/>
            <a:ext cx="625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8530038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Types of Route Guards</a:t>
            </a:r>
            <a:endParaRPr lang="en-IN" dirty="0"/>
          </a:p>
        </p:txBody>
      </p:sp>
      <p:sp>
        <p:nvSpPr>
          <p:cNvPr id="3" name="TextBox 2">
            <a:extLst>
              <a:ext uri="{FF2B5EF4-FFF2-40B4-BE49-F238E27FC236}">
                <a16:creationId xmlns:a16="http://schemas.microsoft.com/office/drawing/2014/main" id="{7B7759A1-6D02-7C93-F644-860F6E7C10B3}"/>
              </a:ext>
            </a:extLst>
          </p:cNvPr>
          <p:cNvSpPr txBox="1"/>
          <p:nvPr/>
        </p:nvSpPr>
        <p:spPr>
          <a:xfrm>
            <a:off x="7158771" y="2242922"/>
            <a:ext cx="5901880" cy="769441"/>
          </a:xfrm>
          <a:prstGeom prst="rect">
            <a:avLst/>
          </a:prstGeom>
          <a:noFill/>
        </p:spPr>
        <p:txBody>
          <a:bodyPr wrap="square">
            <a:spAutoFit/>
          </a:bodyPr>
          <a:lstStyle/>
          <a:p>
            <a:pPr lvl="0"/>
            <a:r>
              <a:rPr lang="en-US" sz="2200" b="1" dirty="0">
                <a:solidFill>
                  <a:schemeClr val="tx1">
                    <a:lumMod val="75000"/>
                    <a:lumOff val="25000"/>
                  </a:schemeClr>
                </a:solidFill>
              </a:rPr>
              <a:t>Before Enter or Leave</a:t>
            </a:r>
            <a:r>
              <a:rPr lang="en-US" sz="2200" dirty="0">
                <a:solidFill>
                  <a:schemeClr val="tx1">
                    <a:lumMod val="75000"/>
                    <a:lumOff val="25000"/>
                  </a:schemeClr>
                </a:solidFill>
              </a:rPr>
              <a:t>: To check conditions before entering or leaving a route</a:t>
            </a:r>
            <a:endParaRPr lang="en-US" sz="2200" b="1" dirty="0">
              <a:solidFill>
                <a:schemeClr val="tx1">
                  <a:lumMod val="75000"/>
                  <a:lumOff val="25000"/>
                </a:schemeClr>
              </a:solidFill>
              <a:latin typeface="Calibri"/>
              <a:ea typeface="Calibri"/>
              <a:cs typeface="Calibri"/>
              <a:sym typeface="Calibri"/>
            </a:endParaRPr>
          </a:p>
        </p:txBody>
      </p:sp>
      <p:grpSp>
        <p:nvGrpSpPr>
          <p:cNvPr id="9" name="Graphic 169">
            <a:extLst>
              <a:ext uri="{FF2B5EF4-FFF2-40B4-BE49-F238E27FC236}">
                <a16:creationId xmlns:a16="http://schemas.microsoft.com/office/drawing/2014/main" id="{755A5F16-3E27-3CF0-A9A6-398111945BAA}"/>
              </a:ext>
            </a:extLst>
          </p:cNvPr>
          <p:cNvGrpSpPr/>
          <p:nvPr/>
        </p:nvGrpSpPr>
        <p:grpSpPr>
          <a:xfrm>
            <a:off x="4794239" y="2049266"/>
            <a:ext cx="2281236" cy="1416367"/>
            <a:chOff x="16196191" y="1817516"/>
            <a:chExt cx="2281236" cy="1416367"/>
          </a:xfrm>
        </p:grpSpPr>
        <p:grpSp>
          <p:nvGrpSpPr>
            <p:cNvPr id="11" name="Graphic 169">
              <a:extLst>
                <a:ext uri="{FF2B5EF4-FFF2-40B4-BE49-F238E27FC236}">
                  <a16:creationId xmlns:a16="http://schemas.microsoft.com/office/drawing/2014/main" id="{9AB932E2-7B5C-91B5-F42C-A18DC80AF60E}"/>
                </a:ext>
              </a:extLst>
            </p:cNvPr>
            <p:cNvGrpSpPr/>
            <p:nvPr/>
          </p:nvGrpSpPr>
          <p:grpSpPr>
            <a:xfrm>
              <a:off x="16196191" y="2526176"/>
              <a:ext cx="880109" cy="573404"/>
              <a:chOff x="16196191" y="2526176"/>
              <a:chExt cx="880109" cy="573404"/>
            </a:xfrm>
            <a:solidFill>
              <a:srgbClr val="F7AF51"/>
            </a:solidFill>
          </p:grpSpPr>
          <p:sp>
            <p:nvSpPr>
              <p:cNvPr id="15" name="Freeform: Shape 14">
                <a:extLst>
                  <a:ext uri="{FF2B5EF4-FFF2-40B4-BE49-F238E27FC236}">
                    <a16:creationId xmlns:a16="http://schemas.microsoft.com/office/drawing/2014/main" id="{CC53F7F2-297F-7AB7-4CAA-9CE1005B8BD2}"/>
                  </a:ext>
                </a:extLst>
              </p:cNvPr>
              <p:cNvSpPr/>
              <p:nvPr/>
            </p:nvSpPr>
            <p:spPr>
              <a:xfrm>
                <a:off x="16269533" y="2526176"/>
                <a:ext cx="806767" cy="501014"/>
              </a:xfrm>
              <a:custGeom>
                <a:avLst/>
                <a:gdLst>
                  <a:gd name="connsiteX0" fmla="*/ 806767 w 806767"/>
                  <a:gd name="connsiteY0" fmla="*/ 0 h 501014"/>
                  <a:gd name="connsiteX1" fmla="*/ 501967 w 806767"/>
                  <a:gd name="connsiteY1" fmla="*/ 0 h 501014"/>
                  <a:gd name="connsiteX2" fmla="*/ 0 w 806767"/>
                  <a:gd name="connsiteY2" fmla="*/ 501015 h 501014"/>
                  <a:gd name="connsiteX3" fmla="*/ 501967 w 806767"/>
                  <a:gd name="connsiteY3" fmla="*/ 0 h 501014"/>
                </a:gdLst>
                <a:ahLst/>
                <a:cxnLst>
                  <a:cxn ang="0">
                    <a:pos x="connsiteX0" y="connsiteY0"/>
                  </a:cxn>
                  <a:cxn ang="0">
                    <a:pos x="connsiteX1" y="connsiteY1"/>
                  </a:cxn>
                  <a:cxn ang="0">
                    <a:pos x="connsiteX2" y="connsiteY2"/>
                  </a:cxn>
                  <a:cxn ang="0">
                    <a:pos x="connsiteX3" y="connsiteY3"/>
                  </a:cxn>
                </a:cxnLst>
                <a:rect l="l" t="t" r="r" b="b"/>
                <a:pathLst>
                  <a:path w="806767" h="501014">
                    <a:moveTo>
                      <a:pt x="806767" y="0"/>
                    </a:moveTo>
                    <a:lnTo>
                      <a:pt x="501967" y="0"/>
                    </a:lnTo>
                    <a:lnTo>
                      <a:pt x="0" y="501015"/>
                    </a:lnTo>
                    <a:lnTo>
                      <a:pt x="501967" y="0"/>
                    </a:lnTo>
                    <a:close/>
                  </a:path>
                </a:pathLst>
              </a:custGeom>
              <a:solidFill>
                <a:srgbClr val="F7AF51"/>
              </a:solidFill>
              <a:ln w="10640" cap="flat">
                <a:solidFill>
                  <a:srgbClr val="4D4D4D"/>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D8BB84C-133C-A853-11AC-772100FF7C5A}"/>
                  </a:ext>
                </a:extLst>
              </p:cNvPr>
              <p:cNvSpPr/>
              <p:nvPr/>
            </p:nvSpPr>
            <p:spPr>
              <a:xfrm>
                <a:off x="16196191" y="2954801"/>
                <a:ext cx="144780" cy="144779"/>
              </a:xfrm>
              <a:custGeom>
                <a:avLst/>
                <a:gdLst>
                  <a:gd name="connsiteX0" fmla="*/ 0 w 144780"/>
                  <a:gd name="connsiteY0" fmla="*/ 72390 h 144779"/>
                  <a:gd name="connsiteX1" fmla="*/ 72390 w 144780"/>
                  <a:gd name="connsiteY1" fmla="*/ 144780 h 144779"/>
                  <a:gd name="connsiteX2" fmla="*/ 144780 w 144780"/>
                  <a:gd name="connsiteY2" fmla="*/ 72390 h 144779"/>
                  <a:gd name="connsiteX3" fmla="*/ 72390 w 144780"/>
                  <a:gd name="connsiteY3" fmla="*/ 0 h 144779"/>
                  <a:gd name="connsiteX4" fmla="*/ 0 w 144780"/>
                  <a:gd name="connsiteY4" fmla="*/ 72390 h 14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79">
                    <a:moveTo>
                      <a:pt x="0" y="72390"/>
                    </a:moveTo>
                    <a:cubicBezTo>
                      <a:pt x="0" y="112395"/>
                      <a:pt x="32385" y="144780"/>
                      <a:pt x="72390" y="144780"/>
                    </a:cubicBezTo>
                    <a:cubicBezTo>
                      <a:pt x="112395" y="144780"/>
                      <a:pt x="144780" y="112395"/>
                      <a:pt x="144780" y="72390"/>
                    </a:cubicBezTo>
                    <a:cubicBezTo>
                      <a:pt x="144780" y="32385"/>
                      <a:pt x="112395" y="0"/>
                      <a:pt x="72390" y="0"/>
                    </a:cubicBezTo>
                    <a:cubicBezTo>
                      <a:pt x="33338" y="0"/>
                      <a:pt x="0" y="32385"/>
                      <a:pt x="0" y="72390"/>
                    </a:cubicBezTo>
                    <a:close/>
                  </a:path>
                </a:pathLst>
              </a:custGeom>
              <a:solidFill>
                <a:srgbClr val="F7AF51"/>
              </a:solidFill>
              <a:ln w="9525" cap="flat">
                <a:noFill/>
                <a:prstDash val="solid"/>
                <a:miter/>
              </a:ln>
            </p:spPr>
            <p:txBody>
              <a:bodyPr rtlCol="0" anchor="ctr"/>
              <a:lstStyle/>
              <a:p>
                <a:endParaRPr lang="en-US" dirty="0"/>
              </a:p>
            </p:txBody>
          </p:sp>
        </p:grpSp>
        <p:grpSp>
          <p:nvGrpSpPr>
            <p:cNvPr id="12" name="Graphic 169">
              <a:extLst>
                <a:ext uri="{FF2B5EF4-FFF2-40B4-BE49-F238E27FC236}">
                  <a16:creationId xmlns:a16="http://schemas.microsoft.com/office/drawing/2014/main" id="{F784BF3E-F734-7188-3AB3-D691C439B6FE}"/>
                </a:ext>
              </a:extLst>
            </p:cNvPr>
            <p:cNvGrpSpPr/>
            <p:nvPr/>
          </p:nvGrpSpPr>
          <p:grpSpPr>
            <a:xfrm>
              <a:off x="17061060" y="1817516"/>
              <a:ext cx="1416367" cy="1416367"/>
              <a:chOff x="17061060" y="1817516"/>
              <a:chExt cx="1416367" cy="1416367"/>
            </a:xfrm>
          </p:grpSpPr>
          <p:sp>
            <p:nvSpPr>
              <p:cNvPr id="13" name="Freeform: Shape 12">
                <a:extLst>
                  <a:ext uri="{FF2B5EF4-FFF2-40B4-BE49-F238E27FC236}">
                    <a16:creationId xmlns:a16="http://schemas.microsoft.com/office/drawing/2014/main" id="{E0285536-48C7-BF91-53BE-6E623BDD9433}"/>
                  </a:ext>
                </a:extLst>
              </p:cNvPr>
              <p:cNvSpPr/>
              <p:nvPr/>
            </p:nvSpPr>
            <p:spPr>
              <a:xfrm>
                <a:off x="17061060" y="1817516"/>
                <a:ext cx="1416367" cy="1416367"/>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F7AF51"/>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057F3E-BF07-DC5B-FEEA-FC14557E014B}"/>
                  </a:ext>
                </a:extLst>
              </p:cNvPr>
              <p:cNvSpPr/>
              <p:nvPr/>
            </p:nvSpPr>
            <p:spPr>
              <a:xfrm>
                <a:off x="17214413" y="1971821"/>
                <a:ext cx="1108709" cy="1108710"/>
              </a:xfrm>
              <a:custGeom>
                <a:avLst/>
                <a:gdLst>
                  <a:gd name="connsiteX0" fmla="*/ 554355 w 1108709"/>
                  <a:gd name="connsiteY0" fmla="*/ 1108710 h 1108710"/>
                  <a:gd name="connsiteX1" fmla="*/ 1108710 w 1108709"/>
                  <a:gd name="connsiteY1" fmla="*/ 554355 h 1108710"/>
                  <a:gd name="connsiteX2" fmla="*/ 554355 w 1108709"/>
                  <a:gd name="connsiteY2" fmla="*/ 0 h 1108710"/>
                  <a:gd name="connsiteX3" fmla="*/ 0 w 1108709"/>
                  <a:gd name="connsiteY3" fmla="*/ 554355 h 1108710"/>
                  <a:gd name="connsiteX4" fmla="*/ 554355 w 1108709"/>
                  <a:gd name="connsiteY4" fmla="*/ 1108710 h 110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9" h="1108710">
                    <a:moveTo>
                      <a:pt x="554355" y="1108710"/>
                    </a:moveTo>
                    <a:cubicBezTo>
                      <a:pt x="861060" y="1108710"/>
                      <a:pt x="1108710" y="860108"/>
                      <a:pt x="1108710" y="554355"/>
                    </a:cubicBezTo>
                    <a:cubicBezTo>
                      <a:pt x="1108710" y="247650"/>
                      <a:pt x="860108" y="0"/>
                      <a:pt x="554355" y="0"/>
                    </a:cubicBezTo>
                    <a:cubicBezTo>
                      <a:pt x="247650" y="0"/>
                      <a:pt x="0" y="248603"/>
                      <a:pt x="0" y="554355"/>
                    </a:cubicBezTo>
                    <a:cubicBezTo>
                      <a:pt x="0" y="860108"/>
                      <a:pt x="248603" y="1108710"/>
                      <a:pt x="554355" y="1108710"/>
                    </a:cubicBezTo>
                    <a:close/>
                  </a:path>
                </a:pathLst>
              </a:custGeom>
              <a:solidFill>
                <a:srgbClr val="FFFFFF"/>
              </a:solidFill>
              <a:ln w="9525" cap="flat">
                <a:noFill/>
                <a:prstDash val="solid"/>
                <a:miter/>
              </a:ln>
            </p:spPr>
            <p:txBody>
              <a:bodyPr rtlCol="0" anchor="ctr"/>
              <a:lstStyle/>
              <a:p>
                <a:r>
                  <a:rPr lang="en-US" sz="2800" dirty="0">
                    <a:solidFill>
                      <a:schemeClr val="tx1">
                        <a:lumMod val="75000"/>
                        <a:lumOff val="25000"/>
                      </a:schemeClr>
                    </a:solidFill>
                  </a:rPr>
                  <a:t>   01</a:t>
                </a:r>
              </a:p>
            </p:txBody>
          </p:sp>
        </p:grpSp>
      </p:grpSp>
      <p:grpSp>
        <p:nvGrpSpPr>
          <p:cNvPr id="18" name="Graphic 44">
            <a:extLst>
              <a:ext uri="{FF2B5EF4-FFF2-40B4-BE49-F238E27FC236}">
                <a16:creationId xmlns:a16="http://schemas.microsoft.com/office/drawing/2014/main" id="{59DF191B-76B7-450D-F5D5-60BE976EBC2E}"/>
              </a:ext>
            </a:extLst>
          </p:cNvPr>
          <p:cNvGrpSpPr/>
          <p:nvPr/>
        </p:nvGrpSpPr>
        <p:grpSpPr>
          <a:xfrm>
            <a:off x="5707780" y="4211137"/>
            <a:ext cx="2013799" cy="1453922"/>
            <a:chOff x="5707780" y="4211137"/>
            <a:chExt cx="2013799" cy="1453922"/>
          </a:xfrm>
        </p:grpSpPr>
        <p:grpSp>
          <p:nvGrpSpPr>
            <p:cNvPr id="20" name="Graphic 44">
              <a:extLst>
                <a:ext uri="{FF2B5EF4-FFF2-40B4-BE49-F238E27FC236}">
                  <a16:creationId xmlns:a16="http://schemas.microsoft.com/office/drawing/2014/main" id="{172B919E-9D1A-518F-FD30-8815F2F9D271}"/>
                </a:ext>
              </a:extLst>
            </p:cNvPr>
            <p:cNvGrpSpPr/>
            <p:nvPr/>
          </p:nvGrpSpPr>
          <p:grpSpPr>
            <a:xfrm>
              <a:off x="5707780" y="4864816"/>
              <a:ext cx="576488" cy="148519"/>
              <a:chOff x="5707780" y="4864816"/>
              <a:chExt cx="576488" cy="148519"/>
            </a:xfrm>
          </p:grpSpPr>
          <p:sp>
            <p:nvSpPr>
              <p:cNvPr id="26" name="Freeform: Shape 25">
                <a:extLst>
                  <a:ext uri="{FF2B5EF4-FFF2-40B4-BE49-F238E27FC236}">
                    <a16:creationId xmlns:a16="http://schemas.microsoft.com/office/drawing/2014/main" id="{11E6950C-9A1E-0021-1396-CF22EC71E648}"/>
                  </a:ext>
                </a:extLst>
              </p:cNvPr>
              <p:cNvSpPr/>
              <p:nvPr/>
            </p:nvSpPr>
            <p:spPr>
              <a:xfrm>
                <a:off x="5782039" y="4939076"/>
                <a:ext cx="502228" cy="9770"/>
              </a:xfrm>
              <a:custGeom>
                <a:avLst/>
                <a:gdLst>
                  <a:gd name="connsiteX0" fmla="*/ 0 w 502228"/>
                  <a:gd name="connsiteY0" fmla="*/ 0 h 9770"/>
                  <a:gd name="connsiteX1" fmla="*/ 502229 w 502228"/>
                  <a:gd name="connsiteY1" fmla="*/ 0 h 9770"/>
                  <a:gd name="connsiteX2" fmla="*/ 0 w 502228"/>
                  <a:gd name="connsiteY2" fmla="*/ 0 h 9770"/>
                </a:gdLst>
                <a:ahLst/>
                <a:cxnLst>
                  <a:cxn ang="0">
                    <a:pos x="connsiteX0" y="connsiteY0"/>
                  </a:cxn>
                  <a:cxn ang="0">
                    <a:pos x="connsiteX1" y="connsiteY1"/>
                  </a:cxn>
                  <a:cxn ang="0">
                    <a:pos x="connsiteX2" y="connsiteY2"/>
                  </a:cxn>
                </a:cxnLst>
                <a:rect l="l" t="t" r="r" b="b"/>
                <a:pathLst>
                  <a:path w="502228" h="9770">
                    <a:moveTo>
                      <a:pt x="0" y="0"/>
                    </a:moveTo>
                    <a:lnTo>
                      <a:pt x="502229" y="0"/>
                    </a:lnTo>
                    <a:lnTo>
                      <a:pt x="0" y="0"/>
                    </a:lnTo>
                    <a:close/>
                  </a:path>
                </a:pathLst>
              </a:custGeom>
              <a:noFill/>
              <a:ln w="10915" cap="flat">
                <a:solidFill>
                  <a:srgbClr val="4D4D4D"/>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DE69981-5086-B27A-2DFD-F1F083842097}"/>
                  </a:ext>
                </a:extLst>
              </p:cNvPr>
              <p:cNvSpPr/>
              <p:nvPr/>
            </p:nvSpPr>
            <p:spPr>
              <a:xfrm>
                <a:off x="5707780" y="4864816"/>
                <a:ext cx="148519" cy="148519"/>
              </a:xfrm>
              <a:custGeom>
                <a:avLst/>
                <a:gdLst>
                  <a:gd name="connsiteX0" fmla="*/ 74260 w 148519"/>
                  <a:gd name="connsiteY0" fmla="*/ 148519 h 148519"/>
                  <a:gd name="connsiteX1" fmla="*/ 148519 w 148519"/>
                  <a:gd name="connsiteY1" fmla="*/ 74260 h 148519"/>
                  <a:gd name="connsiteX2" fmla="*/ 74260 w 148519"/>
                  <a:gd name="connsiteY2" fmla="*/ 0 h 148519"/>
                  <a:gd name="connsiteX3" fmla="*/ 0 w 148519"/>
                  <a:gd name="connsiteY3" fmla="*/ 74260 h 148519"/>
                  <a:gd name="connsiteX4" fmla="*/ 74260 w 148519"/>
                  <a:gd name="connsiteY4" fmla="*/ 148519 h 148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9">
                    <a:moveTo>
                      <a:pt x="74260" y="148519"/>
                    </a:moveTo>
                    <a:cubicBezTo>
                      <a:pt x="115298" y="148519"/>
                      <a:pt x="148519" y="115298"/>
                      <a:pt x="148519" y="74260"/>
                    </a:cubicBezTo>
                    <a:cubicBezTo>
                      <a:pt x="148519" y="33222"/>
                      <a:pt x="115298" y="0"/>
                      <a:pt x="74260" y="0"/>
                    </a:cubicBezTo>
                    <a:cubicBezTo>
                      <a:pt x="33221" y="0"/>
                      <a:pt x="0" y="33222"/>
                      <a:pt x="0" y="74260"/>
                    </a:cubicBezTo>
                    <a:cubicBezTo>
                      <a:pt x="0" y="115298"/>
                      <a:pt x="33221" y="148519"/>
                      <a:pt x="74260" y="148519"/>
                    </a:cubicBezTo>
                    <a:close/>
                  </a:path>
                </a:pathLst>
              </a:custGeom>
              <a:solidFill>
                <a:srgbClr val="3EB2D2"/>
              </a:solidFill>
              <a:ln w="9770" cap="flat">
                <a:noFill/>
                <a:prstDash val="solid"/>
                <a:miter/>
              </a:ln>
            </p:spPr>
            <p:txBody>
              <a:bodyPr rtlCol="0" anchor="ctr"/>
              <a:lstStyle/>
              <a:p>
                <a:endParaRPr lang="en-US" dirty="0"/>
              </a:p>
            </p:txBody>
          </p:sp>
        </p:grpSp>
        <p:grpSp>
          <p:nvGrpSpPr>
            <p:cNvPr id="21" name="Graphic 44">
              <a:extLst>
                <a:ext uri="{FF2B5EF4-FFF2-40B4-BE49-F238E27FC236}">
                  <a16:creationId xmlns:a16="http://schemas.microsoft.com/office/drawing/2014/main" id="{1D6406F7-079A-F8FF-B190-4A616AD50B42}"/>
                </a:ext>
              </a:extLst>
            </p:cNvPr>
            <p:cNvGrpSpPr/>
            <p:nvPr/>
          </p:nvGrpSpPr>
          <p:grpSpPr>
            <a:xfrm>
              <a:off x="6267657" y="4211137"/>
              <a:ext cx="1453922" cy="1453922"/>
              <a:chOff x="6267657" y="4211137"/>
              <a:chExt cx="1453922" cy="1453922"/>
            </a:xfrm>
          </p:grpSpPr>
          <p:grpSp>
            <p:nvGrpSpPr>
              <p:cNvPr id="22" name="Graphic 44">
                <a:extLst>
                  <a:ext uri="{FF2B5EF4-FFF2-40B4-BE49-F238E27FC236}">
                    <a16:creationId xmlns:a16="http://schemas.microsoft.com/office/drawing/2014/main" id="{4D57CC0E-F342-1A46-32E3-AC7C6A8BAE85}"/>
                  </a:ext>
                </a:extLst>
              </p:cNvPr>
              <p:cNvGrpSpPr/>
              <p:nvPr/>
            </p:nvGrpSpPr>
            <p:grpSpPr>
              <a:xfrm>
                <a:off x="6267657" y="4211137"/>
                <a:ext cx="1453922" cy="1453922"/>
                <a:chOff x="6267657" y="4211137"/>
                <a:chExt cx="1453922" cy="1453922"/>
              </a:xfrm>
              <a:solidFill>
                <a:srgbClr val="3EB2D2"/>
              </a:solidFill>
            </p:grpSpPr>
            <p:sp>
              <p:nvSpPr>
                <p:cNvPr id="24" name="Freeform: Shape 23">
                  <a:extLst>
                    <a:ext uri="{FF2B5EF4-FFF2-40B4-BE49-F238E27FC236}">
                      <a16:creationId xmlns:a16="http://schemas.microsoft.com/office/drawing/2014/main" id="{D88DCE42-2402-8ADE-4160-58D24FCECADB}"/>
                    </a:ext>
                  </a:extLst>
                </p:cNvPr>
                <p:cNvSpPr/>
                <p:nvPr/>
              </p:nvSpPr>
              <p:spPr>
                <a:xfrm>
                  <a:off x="6268634" y="4211137"/>
                  <a:ext cx="1452945" cy="1453922"/>
                </a:xfrm>
                <a:custGeom>
                  <a:avLst/>
                  <a:gdLst>
                    <a:gd name="connsiteX0" fmla="*/ 725984 w 1452945"/>
                    <a:gd name="connsiteY0" fmla="*/ 1453923 h 1453922"/>
                    <a:gd name="connsiteX1" fmla="*/ 1452945 w 1452945"/>
                    <a:gd name="connsiteY1" fmla="*/ 726961 h 1453922"/>
                    <a:gd name="connsiteX2" fmla="*/ 725984 w 1452945"/>
                    <a:gd name="connsiteY2" fmla="*/ 0 h 1453922"/>
                    <a:gd name="connsiteX3" fmla="*/ 0 w 1452945"/>
                    <a:gd name="connsiteY3" fmla="*/ 725984 h 1453922"/>
                    <a:gd name="connsiteX4" fmla="*/ 725984 w 1452945"/>
                    <a:gd name="connsiteY4" fmla="*/ 1453923 h 145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5" h="1453922">
                      <a:moveTo>
                        <a:pt x="725984" y="1453923"/>
                      </a:moveTo>
                      <a:cubicBezTo>
                        <a:pt x="1127572" y="1453923"/>
                        <a:pt x="1452945" y="1128549"/>
                        <a:pt x="1452945" y="726961"/>
                      </a:cubicBezTo>
                      <a:cubicBezTo>
                        <a:pt x="1452945" y="325374"/>
                        <a:pt x="1127572" y="0"/>
                        <a:pt x="725984" y="0"/>
                      </a:cubicBezTo>
                      <a:cubicBezTo>
                        <a:pt x="324397" y="0"/>
                        <a:pt x="0" y="325374"/>
                        <a:pt x="0" y="725984"/>
                      </a:cubicBezTo>
                      <a:cubicBezTo>
                        <a:pt x="0" y="1129526"/>
                        <a:pt x="325374" y="1453923"/>
                        <a:pt x="725984" y="1453923"/>
                      </a:cubicBezTo>
                      <a:close/>
                    </a:path>
                  </a:pathLst>
                </a:custGeom>
                <a:solidFill>
                  <a:srgbClr val="3EB2D2"/>
                </a:solidFill>
                <a:ln w="977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F6D462-220D-5708-33E9-6DD113B29CD4}"/>
                    </a:ext>
                  </a:extLst>
                </p:cNvPr>
                <p:cNvSpPr/>
                <p:nvPr/>
              </p:nvSpPr>
              <p:spPr>
                <a:xfrm>
                  <a:off x="6267657" y="4212115"/>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6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2"/>
                        <a:pt x="1452946" y="725984"/>
                      </a:cubicBezTo>
                      <a:cubicBezTo>
                        <a:pt x="1452946" y="1127572"/>
                        <a:pt x="1127572" y="1452946"/>
                        <a:pt x="725984" y="1452946"/>
                      </a:cubicBezTo>
                      <a:cubicBezTo>
                        <a:pt x="324397" y="1452946"/>
                        <a:pt x="0" y="1127572"/>
                        <a:pt x="0" y="725984"/>
                      </a:cubicBezTo>
                      <a:cubicBezTo>
                        <a:pt x="977" y="325374"/>
                        <a:pt x="326351" y="0"/>
                        <a:pt x="726962" y="0"/>
                      </a:cubicBezTo>
                      <a:close/>
                    </a:path>
                  </a:pathLst>
                </a:custGeom>
                <a:solidFill>
                  <a:srgbClr val="3EB2D2"/>
                </a:solidFill>
                <a:ln w="9770"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52C8B6BF-9401-AA82-0DA7-B951F04A13E8}"/>
                  </a:ext>
                </a:extLst>
              </p:cNvPr>
              <p:cNvSpPr/>
              <p:nvPr/>
            </p:nvSpPr>
            <p:spPr>
              <a:xfrm>
                <a:off x="6425947" y="4370405"/>
                <a:ext cx="1137342" cy="1137342"/>
              </a:xfrm>
              <a:custGeom>
                <a:avLst/>
                <a:gdLst>
                  <a:gd name="connsiteX0" fmla="*/ 568672 w 1137342"/>
                  <a:gd name="connsiteY0" fmla="*/ 1137343 h 1137342"/>
                  <a:gd name="connsiteX1" fmla="*/ 1137343 w 1137342"/>
                  <a:gd name="connsiteY1" fmla="*/ 568671 h 1137342"/>
                  <a:gd name="connsiteX2" fmla="*/ 568672 w 1137342"/>
                  <a:gd name="connsiteY2" fmla="*/ 0 h 1137342"/>
                  <a:gd name="connsiteX3" fmla="*/ 0 w 1137342"/>
                  <a:gd name="connsiteY3" fmla="*/ 568671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1"/>
                    </a:cubicBezTo>
                    <a:cubicBezTo>
                      <a:pt x="1137343" y="255022"/>
                      <a:pt x="882320" y="0"/>
                      <a:pt x="568672" y="0"/>
                    </a:cubicBezTo>
                    <a:cubicBezTo>
                      <a:pt x="254046" y="0"/>
                      <a:pt x="0" y="255022"/>
                      <a:pt x="0" y="568671"/>
                    </a:cubicBezTo>
                    <a:cubicBezTo>
                      <a:pt x="0" y="882320"/>
                      <a:pt x="255023" y="1137343"/>
                      <a:pt x="568672" y="1137343"/>
                    </a:cubicBezTo>
                    <a:close/>
                  </a:path>
                </a:pathLst>
              </a:custGeom>
              <a:solidFill>
                <a:srgbClr val="FFFFFF"/>
              </a:solidFill>
              <a:ln w="9770" cap="flat">
                <a:noFill/>
                <a:prstDash val="solid"/>
                <a:miter/>
              </a:ln>
            </p:spPr>
            <p:txBody>
              <a:bodyPr rtlCol="0" anchor="ctr"/>
              <a:lstStyle/>
              <a:p>
                <a:r>
                  <a:rPr lang="en-US" sz="2800" dirty="0">
                    <a:solidFill>
                      <a:schemeClr val="tx1">
                        <a:lumMod val="75000"/>
                        <a:lumOff val="25000"/>
                      </a:schemeClr>
                    </a:solidFill>
                  </a:rPr>
                  <a:t>   02</a:t>
                </a:r>
              </a:p>
            </p:txBody>
          </p:sp>
        </p:grpSp>
      </p:grpSp>
      <p:grpSp>
        <p:nvGrpSpPr>
          <p:cNvPr id="29" name="Graphic 44">
            <a:extLst>
              <a:ext uri="{FF2B5EF4-FFF2-40B4-BE49-F238E27FC236}">
                <a16:creationId xmlns:a16="http://schemas.microsoft.com/office/drawing/2014/main" id="{D0B7E156-916E-09A4-4499-841816125F52}"/>
              </a:ext>
            </a:extLst>
          </p:cNvPr>
          <p:cNvGrpSpPr/>
          <p:nvPr/>
        </p:nvGrpSpPr>
        <p:grpSpPr>
          <a:xfrm>
            <a:off x="4759994" y="6411564"/>
            <a:ext cx="2399753" cy="1452945"/>
            <a:chOff x="4759994" y="6411564"/>
            <a:chExt cx="2399753" cy="1452945"/>
          </a:xfrm>
        </p:grpSpPr>
        <p:grpSp>
          <p:nvGrpSpPr>
            <p:cNvPr id="31" name="Graphic 44">
              <a:extLst>
                <a:ext uri="{FF2B5EF4-FFF2-40B4-BE49-F238E27FC236}">
                  <a16:creationId xmlns:a16="http://schemas.microsoft.com/office/drawing/2014/main" id="{E828C315-85DA-FC53-D89F-CA45BE97CE74}"/>
                </a:ext>
              </a:extLst>
            </p:cNvPr>
            <p:cNvGrpSpPr/>
            <p:nvPr/>
          </p:nvGrpSpPr>
          <p:grpSpPr>
            <a:xfrm>
              <a:off x="4759994" y="6505365"/>
              <a:ext cx="962442" cy="632182"/>
              <a:chOff x="4759994" y="6505365"/>
              <a:chExt cx="962442" cy="632182"/>
            </a:xfrm>
          </p:grpSpPr>
          <p:sp>
            <p:nvSpPr>
              <p:cNvPr id="37" name="Freeform: Shape 36">
                <a:extLst>
                  <a:ext uri="{FF2B5EF4-FFF2-40B4-BE49-F238E27FC236}">
                    <a16:creationId xmlns:a16="http://schemas.microsoft.com/office/drawing/2014/main" id="{3DFB8780-8F7A-A7FD-3970-1D3C7B7478D6}"/>
                  </a:ext>
                </a:extLst>
              </p:cNvPr>
              <p:cNvSpPr/>
              <p:nvPr/>
            </p:nvSpPr>
            <p:spPr>
              <a:xfrm>
                <a:off x="4835231" y="6579624"/>
                <a:ext cx="887205" cy="557923"/>
              </a:xfrm>
              <a:custGeom>
                <a:avLst/>
                <a:gdLst>
                  <a:gd name="connsiteX0" fmla="*/ 0 w 887205"/>
                  <a:gd name="connsiteY0" fmla="*/ 0 h 557923"/>
                  <a:gd name="connsiteX1" fmla="*/ 557923 w 887205"/>
                  <a:gd name="connsiteY1" fmla="*/ 557924 h 557923"/>
                  <a:gd name="connsiteX2" fmla="*/ 887205 w 887205"/>
                  <a:gd name="connsiteY2" fmla="*/ 557924 h 557923"/>
                  <a:gd name="connsiteX3" fmla="*/ 557923 w 887205"/>
                  <a:gd name="connsiteY3" fmla="*/ 557924 h 557923"/>
                </a:gdLst>
                <a:ahLst/>
                <a:cxnLst>
                  <a:cxn ang="0">
                    <a:pos x="connsiteX0" y="connsiteY0"/>
                  </a:cxn>
                  <a:cxn ang="0">
                    <a:pos x="connsiteX1" y="connsiteY1"/>
                  </a:cxn>
                  <a:cxn ang="0">
                    <a:pos x="connsiteX2" y="connsiteY2"/>
                  </a:cxn>
                  <a:cxn ang="0">
                    <a:pos x="connsiteX3" y="connsiteY3"/>
                  </a:cxn>
                </a:cxnLst>
                <a:rect l="l" t="t" r="r" b="b"/>
                <a:pathLst>
                  <a:path w="887205" h="557923">
                    <a:moveTo>
                      <a:pt x="0" y="0"/>
                    </a:moveTo>
                    <a:lnTo>
                      <a:pt x="557923" y="557924"/>
                    </a:lnTo>
                    <a:lnTo>
                      <a:pt x="887205" y="557924"/>
                    </a:lnTo>
                    <a:lnTo>
                      <a:pt x="557923" y="557924"/>
                    </a:lnTo>
                    <a:close/>
                  </a:path>
                </a:pathLst>
              </a:custGeom>
              <a:noFill/>
              <a:ln w="10915" cap="flat">
                <a:solidFill>
                  <a:srgbClr val="4D4D4D"/>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CB88B3-7E18-0035-9A5F-27E5C0D73731}"/>
                  </a:ext>
                </a:extLst>
              </p:cNvPr>
              <p:cNvSpPr/>
              <p:nvPr/>
            </p:nvSpPr>
            <p:spPr>
              <a:xfrm>
                <a:off x="4759994" y="6505365"/>
                <a:ext cx="148519" cy="148518"/>
              </a:xfrm>
              <a:custGeom>
                <a:avLst/>
                <a:gdLst>
                  <a:gd name="connsiteX0" fmla="*/ 0 w 148519"/>
                  <a:gd name="connsiteY0" fmla="*/ 74259 h 148518"/>
                  <a:gd name="connsiteX1" fmla="*/ 74260 w 148519"/>
                  <a:gd name="connsiteY1" fmla="*/ 0 h 148518"/>
                  <a:gd name="connsiteX2" fmla="*/ 148519 w 148519"/>
                  <a:gd name="connsiteY2" fmla="*/ 74259 h 148518"/>
                  <a:gd name="connsiteX3" fmla="*/ 74260 w 148519"/>
                  <a:gd name="connsiteY3" fmla="*/ 148519 h 148518"/>
                  <a:gd name="connsiteX4" fmla="*/ 0 w 148519"/>
                  <a:gd name="connsiteY4" fmla="*/ 74259 h 1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8">
                    <a:moveTo>
                      <a:pt x="0" y="74259"/>
                    </a:moveTo>
                    <a:cubicBezTo>
                      <a:pt x="0" y="33221"/>
                      <a:pt x="33221" y="0"/>
                      <a:pt x="74260" y="0"/>
                    </a:cubicBezTo>
                    <a:cubicBezTo>
                      <a:pt x="115298" y="0"/>
                      <a:pt x="148519" y="33221"/>
                      <a:pt x="148519" y="74259"/>
                    </a:cubicBezTo>
                    <a:cubicBezTo>
                      <a:pt x="148519" y="115298"/>
                      <a:pt x="115298" y="148519"/>
                      <a:pt x="74260" y="148519"/>
                    </a:cubicBezTo>
                    <a:cubicBezTo>
                      <a:pt x="34198" y="148519"/>
                      <a:pt x="0" y="115298"/>
                      <a:pt x="0" y="74259"/>
                    </a:cubicBezTo>
                    <a:close/>
                  </a:path>
                </a:pathLst>
              </a:custGeom>
              <a:solidFill>
                <a:srgbClr val="C0C662"/>
              </a:solidFill>
              <a:ln w="9770" cap="flat">
                <a:noFill/>
                <a:prstDash val="solid"/>
                <a:miter/>
              </a:ln>
            </p:spPr>
            <p:txBody>
              <a:bodyPr rtlCol="0" anchor="ctr"/>
              <a:lstStyle/>
              <a:p>
                <a:endParaRPr lang="en-US" dirty="0"/>
              </a:p>
            </p:txBody>
          </p:sp>
        </p:grpSp>
        <p:grpSp>
          <p:nvGrpSpPr>
            <p:cNvPr id="32" name="Graphic 44">
              <a:extLst>
                <a:ext uri="{FF2B5EF4-FFF2-40B4-BE49-F238E27FC236}">
                  <a16:creationId xmlns:a16="http://schemas.microsoft.com/office/drawing/2014/main" id="{DB484F3A-8869-F66B-F764-890348DBB424}"/>
                </a:ext>
              </a:extLst>
            </p:cNvPr>
            <p:cNvGrpSpPr/>
            <p:nvPr/>
          </p:nvGrpSpPr>
          <p:grpSpPr>
            <a:xfrm>
              <a:off x="5705826" y="6411564"/>
              <a:ext cx="1453922" cy="1452945"/>
              <a:chOff x="5705826" y="6411564"/>
              <a:chExt cx="1453922" cy="1452945"/>
            </a:xfrm>
          </p:grpSpPr>
          <p:grpSp>
            <p:nvGrpSpPr>
              <p:cNvPr id="33" name="Graphic 44">
                <a:extLst>
                  <a:ext uri="{FF2B5EF4-FFF2-40B4-BE49-F238E27FC236}">
                    <a16:creationId xmlns:a16="http://schemas.microsoft.com/office/drawing/2014/main" id="{DDA38C1F-9B25-651F-BBDA-4E68804989CC}"/>
                  </a:ext>
                </a:extLst>
              </p:cNvPr>
              <p:cNvGrpSpPr/>
              <p:nvPr/>
            </p:nvGrpSpPr>
            <p:grpSpPr>
              <a:xfrm>
                <a:off x="5705826" y="6411564"/>
                <a:ext cx="1453922" cy="1452945"/>
                <a:chOff x="5705826" y="6411564"/>
                <a:chExt cx="1453922" cy="1452945"/>
              </a:xfrm>
              <a:solidFill>
                <a:srgbClr val="C0C662"/>
              </a:solidFill>
            </p:grpSpPr>
            <p:sp>
              <p:nvSpPr>
                <p:cNvPr id="35" name="Freeform: Shape 34">
                  <a:extLst>
                    <a:ext uri="{FF2B5EF4-FFF2-40B4-BE49-F238E27FC236}">
                      <a16:creationId xmlns:a16="http://schemas.microsoft.com/office/drawing/2014/main" id="{D4BA752B-081C-937B-2A6C-C4A9DBD04AB1}"/>
                    </a:ext>
                  </a:extLst>
                </p:cNvPr>
                <p:cNvSpPr/>
                <p:nvPr/>
              </p:nvSpPr>
              <p:spPr>
                <a:xfrm>
                  <a:off x="5706800" y="6411564"/>
                  <a:ext cx="1452947" cy="1452945"/>
                </a:xfrm>
                <a:custGeom>
                  <a:avLst/>
                  <a:gdLst>
                    <a:gd name="connsiteX0" fmla="*/ 725987 w 1452947"/>
                    <a:gd name="connsiteY0" fmla="*/ 1452945 h 1452945"/>
                    <a:gd name="connsiteX1" fmla="*/ 1452948 w 1452947"/>
                    <a:gd name="connsiteY1" fmla="*/ 725984 h 1452945"/>
                    <a:gd name="connsiteX2" fmla="*/ 725987 w 1452947"/>
                    <a:gd name="connsiteY2" fmla="*/ 0 h 1452945"/>
                    <a:gd name="connsiteX3" fmla="*/ 2 w 1452947"/>
                    <a:gd name="connsiteY3" fmla="*/ 725984 h 1452945"/>
                    <a:gd name="connsiteX4" fmla="*/ 725987 w 1452947"/>
                    <a:gd name="connsiteY4" fmla="*/ 1452945 h 14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7" h="1452945">
                      <a:moveTo>
                        <a:pt x="725987" y="1452945"/>
                      </a:moveTo>
                      <a:cubicBezTo>
                        <a:pt x="1127574" y="1452945"/>
                        <a:pt x="1452948" y="1127572"/>
                        <a:pt x="1452948" y="725984"/>
                      </a:cubicBezTo>
                      <a:cubicBezTo>
                        <a:pt x="1452948" y="324397"/>
                        <a:pt x="1127574" y="0"/>
                        <a:pt x="725987" y="0"/>
                      </a:cubicBezTo>
                      <a:cubicBezTo>
                        <a:pt x="324399" y="0"/>
                        <a:pt x="2" y="325374"/>
                        <a:pt x="2" y="725984"/>
                      </a:cubicBezTo>
                      <a:cubicBezTo>
                        <a:pt x="-975" y="1127572"/>
                        <a:pt x="324399" y="1452945"/>
                        <a:pt x="725987" y="1452945"/>
                      </a:cubicBezTo>
                      <a:close/>
                    </a:path>
                  </a:pathLst>
                </a:custGeom>
                <a:solidFill>
                  <a:srgbClr val="C0C662"/>
                </a:solidFill>
                <a:ln w="977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8BB88E6-528A-A57E-9B4B-EE0502DD2F41}"/>
                    </a:ext>
                  </a:extLst>
                </p:cNvPr>
                <p:cNvSpPr/>
                <p:nvPr/>
              </p:nvSpPr>
              <p:spPr>
                <a:xfrm>
                  <a:off x="5705826" y="6411564"/>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5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3"/>
                        <a:pt x="1452946" y="725984"/>
                      </a:cubicBezTo>
                      <a:cubicBezTo>
                        <a:pt x="1452946" y="1127572"/>
                        <a:pt x="1127572" y="1452945"/>
                        <a:pt x="725984" y="1452945"/>
                      </a:cubicBezTo>
                      <a:cubicBezTo>
                        <a:pt x="324397" y="1452945"/>
                        <a:pt x="0" y="1127572"/>
                        <a:pt x="0" y="725984"/>
                      </a:cubicBezTo>
                      <a:cubicBezTo>
                        <a:pt x="0" y="325374"/>
                        <a:pt x="325374" y="0"/>
                        <a:pt x="726962" y="0"/>
                      </a:cubicBezTo>
                      <a:close/>
                    </a:path>
                  </a:pathLst>
                </a:custGeom>
                <a:solidFill>
                  <a:srgbClr val="C0C662"/>
                </a:solidFill>
                <a:ln w="9770" cap="flat">
                  <a:noFill/>
                  <a:prstDash val="solid"/>
                  <a:miter/>
                </a:ln>
              </p:spPr>
              <p:txBody>
                <a:bodyPr rtlCol="0" anchor="ctr"/>
                <a:lstStyle/>
                <a:p>
                  <a:endParaRPr lang="en-US" dirty="0"/>
                </a:p>
              </p:txBody>
            </p:sp>
          </p:grpSp>
          <p:sp>
            <p:nvSpPr>
              <p:cNvPr id="34" name="Freeform: Shape 33">
                <a:extLst>
                  <a:ext uri="{FF2B5EF4-FFF2-40B4-BE49-F238E27FC236}">
                    <a16:creationId xmlns:a16="http://schemas.microsoft.com/office/drawing/2014/main" id="{D52B8F5A-B0B7-B49B-9D11-BF217C65AE6E}"/>
                  </a:ext>
                </a:extLst>
              </p:cNvPr>
              <p:cNvSpPr/>
              <p:nvPr/>
            </p:nvSpPr>
            <p:spPr>
              <a:xfrm>
                <a:off x="5864116" y="6569853"/>
                <a:ext cx="1137342" cy="1137342"/>
              </a:xfrm>
              <a:custGeom>
                <a:avLst/>
                <a:gdLst>
                  <a:gd name="connsiteX0" fmla="*/ 568672 w 1137342"/>
                  <a:gd name="connsiteY0" fmla="*/ 1137343 h 1137342"/>
                  <a:gd name="connsiteX1" fmla="*/ 1137343 w 1137342"/>
                  <a:gd name="connsiteY1" fmla="*/ 568672 h 1137342"/>
                  <a:gd name="connsiteX2" fmla="*/ 568672 w 1137342"/>
                  <a:gd name="connsiteY2" fmla="*/ 0 h 1137342"/>
                  <a:gd name="connsiteX3" fmla="*/ 0 w 1137342"/>
                  <a:gd name="connsiteY3" fmla="*/ 568672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2"/>
                    </a:cubicBezTo>
                    <a:cubicBezTo>
                      <a:pt x="1137343" y="255023"/>
                      <a:pt x="882320" y="0"/>
                      <a:pt x="568672" y="0"/>
                    </a:cubicBezTo>
                    <a:cubicBezTo>
                      <a:pt x="254046" y="0"/>
                      <a:pt x="0" y="255023"/>
                      <a:pt x="0" y="568672"/>
                    </a:cubicBezTo>
                    <a:cubicBezTo>
                      <a:pt x="0" y="882320"/>
                      <a:pt x="254046" y="1137343"/>
                      <a:pt x="568672" y="1137343"/>
                    </a:cubicBezTo>
                    <a:close/>
                  </a:path>
                </a:pathLst>
              </a:custGeom>
              <a:solidFill>
                <a:srgbClr val="FFFFFF"/>
              </a:solidFill>
              <a:ln w="9770" cap="flat">
                <a:noFill/>
                <a:prstDash val="solid"/>
                <a:miter/>
              </a:ln>
            </p:spPr>
            <p:txBody>
              <a:bodyPr rtlCol="0" anchor="ctr"/>
              <a:lstStyle/>
              <a:p>
                <a:r>
                  <a:rPr lang="en-US" dirty="0">
                    <a:solidFill>
                      <a:schemeClr val="tx1">
                        <a:lumMod val="75000"/>
                        <a:lumOff val="25000"/>
                      </a:schemeClr>
                    </a:solidFill>
                  </a:rPr>
                  <a:t>     </a:t>
                </a:r>
                <a:r>
                  <a:rPr lang="en-US" sz="2800" dirty="0">
                    <a:solidFill>
                      <a:schemeClr val="tx1">
                        <a:lumMod val="75000"/>
                        <a:lumOff val="25000"/>
                      </a:schemeClr>
                    </a:solidFill>
                  </a:rPr>
                  <a:t>03</a:t>
                </a:r>
              </a:p>
            </p:txBody>
          </p:sp>
        </p:grpSp>
      </p:grpSp>
      <p:grpSp>
        <p:nvGrpSpPr>
          <p:cNvPr id="40" name="Graphic 44">
            <a:extLst>
              <a:ext uri="{FF2B5EF4-FFF2-40B4-BE49-F238E27FC236}">
                <a16:creationId xmlns:a16="http://schemas.microsoft.com/office/drawing/2014/main" id="{89D3EA8D-0DA7-667A-F8BA-693024EDC1F3}"/>
              </a:ext>
            </a:extLst>
          </p:cNvPr>
          <p:cNvGrpSpPr/>
          <p:nvPr/>
        </p:nvGrpSpPr>
        <p:grpSpPr>
          <a:xfrm>
            <a:off x="2188271" y="3239901"/>
            <a:ext cx="3398348" cy="3397371"/>
            <a:chOff x="2188271" y="3239901"/>
            <a:chExt cx="3398348" cy="3397371"/>
          </a:xfrm>
        </p:grpSpPr>
        <p:grpSp>
          <p:nvGrpSpPr>
            <p:cNvPr id="42" name="Graphic 44">
              <a:extLst>
                <a:ext uri="{FF2B5EF4-FFF2-40B4-BE49-F238E27FC236}">
                  <a16:creationId xmlns:a16="http://schemas.microsoft.com/office/drawing/2014/main" id="{3C882207-1315-1705-2FB3-88056CA498E5}"/>
                </a:ext>
              </a:extLst>
            </p:cNvPr>
            <p:cNvGrpSpPr/>
            <p:nvPr/>
          </p:nvGrpSpPr>
          <p:grpSpPr>
            <a:xfrm>
              <a:off x="2188271" y="3239901"/>
              <a:ext cx="3398348" cy="3397371"/>
              <a:chOff x="2188271" y="3239901"/>
              <a:chExt cx="3398348" cy="3397371"/>
            </a:xfrm>
          </p:grpSpPr>
          <p:sp>
            <p:nvSpPr>
              <p:cNvPr id="44" name="Freeform: Shape 43">
                <a:extLst>
                  <a:ext uri="{FF2B5EF4-FFF2-40B4-BE49-F238E27FC236}">
                    <a16:creationId xmlns:a16="http://schemas.microsoft.com/office/drawing/2014/main" id="{C108F254-0FAB-CC19-C1F0-E54FBD965609}"/>
                  </a:ext>
                </a:extLst>
              </p:cNvPr>
              <p:cNvSpPr/>
              <p:nvPr/>
            </p:nvSpPr>
            <p:spPr>
              <a:xfrm>
                <a:off x="3887445" y="4089977"/>
                <a:ext cx="1699174" cy="1698197"/>
              </a:xfrm>
              <a:custGeom>
                <a:avLst/>
                <a:gdLst>
                  <a:gd name="connsiteX0" fmla="*/ 1471510 w 1699174"/>
                  <a:gd name="connsiteY0" fmla="*/ 0 h 1698197"/>
                  <a:gd name="connsiteX1" fmla="*/ 0 w 1699174"/>
                  <a:gd name="connsiteY1" fmla="*/ 849099 h 1698197"/>
                  <a:gd name="connsiteX2" fmla="*/ 1471510 w 1699174"/>
                  <a:gd name="connsiteY2" fmla="*/ 1698197 h 1698197"/>
                  <a:gd name="connsiteX3" fmla="*/ 1699175 w 1699174"/>
                  <a:gd name="connsiteY3" fmla="*/ 849099 h 1698197"/>
                  <a:gd name="connsiteX4" fmla="*/ 1471510 w 1699174"/>
                  <a:gd name="connsiteY4" fmla="*/ 0 h 169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174" h="1698197">
                    <a:moveTo>
                      <a:pt x="1471510" y="0"/>
                    </a:moveTo>
                    <a:lnTo>
                      <a:pt x="0" y="849099"/>
                    </a:lnTo>
                    <a:lnTo>
                      <a:pt x="1471510" y="1698197"/>
                    </a:lnTo>
                    <a:cubicBezTo>
                      <a:pt x="1616121" y="1448060"/>
                      <a:pt x="1699175" y="1157862"/>
                      <a:pt x="1699175" y="849099"/>
                    </a:cubicBezTo>
                    <a:cubicBezTo>
                      <a:pt x="1699175" y="539359"/>
                      <a:pt x="1616121" y="249160"/>
                      <a:pt x="1471510" y="0"/>
                    </a:cubicBezTo>
                    <a:close/>
                  </a:path>
                </a:pathLst>
              </a:custGeom>
              <a:solidFill>
                <a:srgbClr val="3EB2D2"/>
              </a:solidFill>
              <a:ln w="977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3029167-D48F-9DB1-1411-F26896B127CB}"/>
                  </a:ext>
                </a:extLst>
              </p:cNvPr>
              <p:cNvSpPr/>
              <p:nvPr/>
            </p:nvSpPr>
            <p:spPr>
              <a:xfrm>
                <a:off x="2188271" y="3239901"/>
                <a:ext cx="1699174" cy="3397371"/>
              </a:xfrm>
              <a:custGeom>
                <a:avLst/>
                <a:gdLst>
                  <a:gd name="connsiteX0" fmla="*/ 227664 w 1699174"/>
                  <a:gd name="connsiteY0" fmla="*/ 850076 h 3397371"/>
                  <a:gd name="connsiteX1" fmla="*/ 0 w 1699174"/>
                  <a:gd name="connsiteY1" fmla="*/ 1699174 h 3397371"/>
                  <a:gd name="connsiteX2" fmla="*/ 227664 w 1699174"/>
                  <a:gd name="connsiteY2" fmla="*/ 2548273 h 3397371"/>
                  <a:gd name="connsiteX3" fmla="*/ 1699174 w 1699174"/>
                  <a:gd name="connsiteY3" fmla="*/ 3397372 h 3397371"/>
                  <a:gd name="connsiteX4" fmla="*/ 1699174 w 1699174"/>
                  <a:gd name="connsiteY4" fmla="*/ 0 h 3397371"/>
                  <a:gd name="connsiteX5" fmla="*/ 227664 w 1699174"/>
                  <a:gd name="connsiteY5" fmla="*/ 850076 h 339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174" h="3397371">
                    <a:moveTo>
                      <a:pt x="227664" y="850076"/>
                    </a:moveTo>
                    <a:cubicBezTo>
                      <a:pt x="83053" y="1100213"/>
                      <a:pt x="0" y="1390411"/>
                      <a:pt x="0" y="1699174"/>
                    </a:cubicBezTo>
                    <a:cubicBezTo>
                      <a:pt x="0" y="2008915"/>
                      <a:pt x="83053" y="2299113"/>
                      <a:pt x="227664" y="2548273"/>
                    </a:cubicBezTo>
                    <a:cubicBezTo>
                      <a:pt x="521771" y="3056364"/>
                      <a:pt x="1069923" y="3397372"/>
                      <a:pt x="1699174" y="3397372"/>
                    </a:cubicBezTo>
                    <a:lnTo>
                      <a:pt x="1699174" y="0"/>
                    </a:lnTo>
                    <a:cubicBezTo>
                      <a:pt x="1070900" y="0"/>
                      <a:pt x="521771" y="341985"/>
                      <a:pt x="227664" y="850076"/>
                    </a:cubicBezTo>
                    <a:close/>
                  </a:path>
                </a:pathLst>
              </a:custGeom>
              <a:solidFill>
                <a:srgbClr val="F4D851"/>
              </a:solidFill>
              <a:ln w="977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9368DA4-DC8E-4DFB-4AD0-F4EB86C2ABB1}"/>
                  </a:ext>
                </a:extLst>
              </p:cNvPr>
              <p:cNvSpPr/>
              <p:nvPr/>
            </p:nvSpPr>
            <p:spPr>
              <a:xfrm>
                <a:off x="3887445" y="4939076"/>
                <a:ext cx="1471510" cy="1698197"/>
              </a:xfrm>
              <a:custGeom>
                <a:avLst/>
                <a:gdLst>
                  <a:gd name="connsiteX0" fmla="*/ 0 w 1471510"/>
                  <a:gd name="connsiteY0" fmla="*/ 1698198 h 1698197"/>
                  <a:gd name="connsiteX1" fmla="*/ 1471510 w 1471510"/>
                  <a:gd name="connsiteY1" fmla="*/ 849099 h 1698197"/>
                  <a:gd name="connsiteX2" fmla="*/ 0 w 1471510"/>
                  <a:gd name="connsiteY2" fmla="*/ 0 h 1698197"/>
                  <a:gd name="connsiteX3" fmla="*/ 0 w 1471510"/>
                  <a:gd name="connsiteY3" fmla="*/ 1698198 h 1698197"/>
                </a:gdLst>
                <a:ahLst/>
                <a:cxnLst>
                  <a:cxn ang="0">
                    <a:pos x="connsiteX0" y="connsiteY0"/>
                  </a:cxn>
                  <a:cxn ang="0">
                    <a:pos x="connsiteX1" y="connsiteY1"/>
                  </a:cxn>
                  <a:cxn ang="0">
                    <a:pos x="connsiteX2" y="connsiteY2"/>
                  </a:cxn>
                  <a:cxn ang="0">
                    <a:pos x="connsiteX3" y="connsiteY3"/>
                  </a:cxn>
                </a:cxnLst>
                <a:rect l="l" t="t" r="r" b="b"/>
                <a:pathLst>
                  <a:path w="1471510" h="1698197">
                    <a:moveTo>
                      <a:pt x="0" y="1698198"/>
                    </a:moveTo>
                    <a:cubicBezTo>
                      <a:pt x="628274" y="1698198"/>
                      <a:pt x="1177404" y="1356213"/>
                      <a:pt x="1471510" y="849099"/>
                    </a:cubicBezTo>
                    <a:lnTo>
                      <a:pt x="0" y="0"/>
                    </a:lnTo>
                    <a:lnTo>
                      <a:pt x="0" y="1698198"/>
                    </a:lnTo>
                    <a:close/>
                  </a:path>
                </a:pathLst>
              </a:custGeom>
              <a:solidFill>
                <a:srgbClr val="C0C662"/>
              </a:solidFill>
              <a:ln w="977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8CBDD3B-C778-5573-82FD-C54877A3C453}"/>
                  </a:ext>
                </a:extLst>
              </p:cNvPr>
              <p:cNvSpPr/>
              <p:nvPr/>
            </p:nvSpPr>
            <p:spPr>
              <a:xfrm>
                <a:off x="3887445" y="3240879"/>
                <a:ext cx="1471510" cy="1699174"/>
              </a:xfrm>
              <a:custGeom>
                <a:avLst/>
                <a:gdLst>
                  <a:gd name="connsiteX0" fmla="*/ 1471510 w 1471510"/>
                  <a:gd name="connsiteY0" fmla="*/ 849099 h 1699174"/>
                  <a:gd name="connsiteX1" fmla="*/ 0 w 1471510"/>
                  <a:gd name="connsiteY1" fmla="*/ 0 h 1699174"/>
                  <a:gd name="connsiteX2" fmla="*/ 0 w 1471510"/>
                  <a:gd name="connsiteY2" fmla="*/ 1699174 h 1699174"/>
                  <a:gd name="connsiteX3" fmla="*/ 1471510 w 1471510"/>
                  <a:gd name="connsiteY3" fmla="*/ 849099 h 1699174"/>
                </a:gdLst>
                <a:ahLst/>
                <a:cxnLst>
                  <a:cxn ang="0">
                    <a:pos x="connsiteX0" y="connsiteY0"/>
                  </a:cxn>
                  <a:cxn ang="0">
                    <a:pos x="connsiteX1" y="connsiteY1"/>
                  </a:cxn>
                  <a:cxn ang="0">
                    <a:pos x="connsiteX2" y="connsiteY2"/>
                  </a:cxn>
                  <a:cxn ang="0">
                    <a:pos x="connsiteX3" y="connsiteY3"/>
                  </a:cxn>
                </a:cxnLst>
                <a:rect l="l" t="t" r="r" b="b"/>
                <a:pathLst>
                  <a:path w="1471510" h="1699174">
                    <a:moveTo>
                      <a:pt x="1471510" y="849099"/>
                    </a:moveTo>
                    <a:cubicBezTo>
                      <a:pt x="1177404" y="341007"/>
                      <a:pt x="629252" y="0"/>
                      <a:pt x="0" y="0"/>
                    </a:cubicBezTo>
                    <a:lnTo>
                      <a:pt x="0" y="1699174"/>
                    </a:lnTo>
                    <a:lnTo>
                      <a:pt x="1471510" y="849099"/>
                    </a:lnTo>
                    <a:close/>
                  </a:path>
                </a:pathLst>
              </a:custGeom>
              <a:solidFill>
                <a:srgbClr val="F7AF51"/>
              </a:solidFill>
              <a:ln w="977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DAF8171-9155-FD9A-2906-872C2935E00E}"/>
                  </a:ext>
                </a:extLst>
              </p:cNvPr>
              <p:cNvSpPr/>
              <p:nvPr/>
            </p:nvSpPr>
            <p:spPr>
              <a:xfrm>
                <a:off x="3887445" y="3239901"/>
                <a:ext cx="9770" cy="1699174"/>
              </a:xfrm>
              <a:custGeom>
                <a:avLst/>
                <a:gdLst>
                  <a:gd name="connsiteX0" fmla="*/ 0 w 9770"/>
                  <a:gd name="connsiteY0" fmla="*/ 0 h 1699174"/>
                  <a:gd name="connsiteX1" fmla="*/ 0 w 9770"/>
                  <a:gd name="connsiteY1" fmla="*/ 1699174 h 1699174"/>
                  <a:gd name="connsiteX2" fmla="*/ 0 w 9770"/>
                  <a:gd name="connsiteY2" fmla="*/ 0 h 1699174"/>
                </a:gdLst>
                <a:ahLst/>
                <a:cxnLst>
                  <a:cxn ang="0">
                    <a:pos x="connsiteX0" y="connsiteY0"/>
                  </a:cxn>
                  <a:cxn ang="0">
                    <a:pos x="connsiteX1" y="connsiteY1"/>
                  </a:cxn>
                  <a:cxn ang="0">
                    <a:pos x="connsiteX2" y="connsiteY2"/>
                  </a:cxn>
                </a:cxnLst>
                <a:rect l="l" t="t" r="r" b="b"/>
                <a:pathLst>
                  <a:path w="9770" h="1699174">
                    <a:moveTo>
                      <a:pt x="0" y="0"/>
                    </a:moveTo>
                    <a:lnTo>
                      <a:pt x="0" y="1699174"/>
                    </a:lnTo>
                    <a:lnTo>
                      <a:pt x="0" y="0"/>
                    </a:lnTo>
                    <a:close/>
                  </a:path>
                </a:pathLst>
              </a:custGeom>
              <a:noFill/>
              <a:ln w="72766" cap="flat">
                <a:solidFill>
                  <a:srgbClr val="FFFFFF"/>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552545-92FE-9177-D7CC-6A304EAE2B65}"/>
                  </a:ext>
                </a:extLst>
              </p:cNvPr>
              <p:cNvSpPr/>
              <p:nvPr/>
            </p:nvSpPr>
            <p:spPr>
              <a:xfrm>
                <a:off x="3887445" y="4939076"/>
                <a:ext cx="9770" cy="1698197"/>
              </a:xfrm>
              <a:custGeom>
                <a:avLst/>
                <a:gdLst>
                  <a:gd name="connsiteX0" fmla="*/ 0 w 9770"/>
                  <a:gd name="connsiteY0" fmla="*/ 1698198 h 1698197"/>
                  <a:gd name="connsiteX1" fmla="*/ 0 w 9770"/>
                  <a:gd name="connsiteY1" fmla="*/ 0 h 1698197"/>
                  <a:gd name="connsiteX2" fmla="*/ 0 w 9770"/>
                  <a:gd name="connsiteY2" fmla="*/ 1698198 h 1698197"/>
                </a:gdLst>
                <a:ahLst/>
                <a:cxnLst>
                  <a:cxn ang="0">
                    <a:pos x="connsiteX0" y="connsiteY0"/>
                  </a:cxn>
                  <a:cxn ang="0">
                    <a:pos x="connsiteX1" y="connsiteY1"/>
                  </a:cxn>
                  <a:cxn ang="0">
                    <a:pos x="connsiteX2" y="connsiteY2"/>
                  </a:cxn>
                </a:cxnLst>
                <a:rect l="l" t="t" r="r" b="b"/>
                <a:pathLst>
                  <a:path w="9770" h="1698197">
                    <a:moveTo>
                      <a:pt x="0" y="1698198"/>
                    </a:moveTo>
                    <a:lnTo>
                      <a:pt x="0" y="0"/>
                    </a:lnTo>
                    <a:lnTo>
                      <a:pt x="0" y="1698198"/>
                    </a:lnTo>
                    <a:close/>
                  </a:path>
                </a:pathLst>
              </a:custGeom>
              <a:noFill/>
              <a:ln w="72766" cap="flat">
                <a:solidFill>
                  <a:srgbClr val="FFFFFF"/>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EAFB165-A02E-13A7-35C4-581F74F6FEBE}"/>
                  </a:ext>
                </a:extLst>
              </p:cNvPr>
              <p:cNvSpPr/>
              <p:nvPr/>
            </p:nvSpPr>
            <p:spPr>
              <a:xfrm>
                <a:off x="3887445" y="4939076"/>
                <a:ext cx="1471510" cy="849098"/>
              </a:xfrm>
              <a:custGeom>
                <a:avLst/>
                <a:gdLst>
                  <a:gd name="connsiteX0" fmla="*/ 1471510 w 1471510"/>
                  <a:gd name="connsiteY0" fmla="*/ 849099 h 849098"/>
                  <a:gd name="connsiteX1" fmla="*/ 0 w 1471510"/>
                  <a:gd name="connsiteY1" fmla="*/ 0 h 849098"/>
                  <a:gd name="connsiteX2" fmla="*/ 1471510 w 1471510"/>
                  <a:gd name="connsiteY2" fmla="*/ 849099 h 849098"/>
                </a:gdLst>
                <a:ahLst/>
                <a:cxnLst>
                  <a:cxn ang="0">
                    <a:pos x="connsiteX0" y="connsiteY0"/>
                  </a:cxn>
                  <a:cxn ang="0">
                    <a:pos x="connsiteX1" y="connsiteY1"/>
                  </a:cxn>
                  <a:cxn ang="0">
                    <a:pos x="connsiteX2" y="connsiteY2"/>
                  </a:cxn>
                </a:cxnLst>
                <a:rect l="l" t="t" r="r" b="b"/>
                <a:pathLst>
                  <a:path w="1471510" h="849098">
                    <a:moveTo>
                      <a:pt x="1471510" y="849099"/>
                    </a:moveTo>
                    <a:lnTo>
                      <a:pt x="0" y="0"/>
                    </a:lnTo>
                    <a:lnTo>
                      <a:pt x="1471510" y="849099"/>
                    </a:lnTo>
                    <a:close/>
                  </a:path>
                </a:pathLst>
              </a:custGeom>
              <a:noFill/>
              <a:ln w="72766" cap="flat">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5A0055C-0B21-D8CA-D29D-46071B7D0376}"/>
                  </a:ext>
                </a:extLst>
              </p:cNvPr>
              <p:cNvSpPr/>
              <p:nvPr/>
            </p:nvSpPr>
            <p:spPr>
              <a:xfrm>
                <a:off x="3887445" y="4089977"/>
                <a:ext cx="1471510" cy="849098"/>
              </a:xfrm>
              <a:custGeom>
                <a:avLst/>
                <a:gdLst>
                  <a:gd name="connsiteX0" fmla="*/ 1471510 w 1471510"/>
                  <a:gd name="connsiteY0" fmla="*/ 0 h 849098"/>
                  <a:gd name="connsiteX1" fmla="*/ 0 w 1471510"/>
                  <a:gd name="connsiteY1" fmla="*/ 849099 h 849098"/>
                  <a:gd name="connsiteX2" fmla="*/ 1471510 w 1471510"/>
                  <a:gd name="connsiteY2" fmla="*/ 0 h 849098"/>
                </a:gdLst>
                <a:ahLst/>
                <a:cxnLst>
                  <a:cxn ang="0">
                    <a:pos x="connsiteX0" y="connsiteY0"/>
                  </a:cxn>
                  <a:cxn ang="0">
                    <a:pos x="connsiteX1" y="connsiteY1"/>
                  </a:cxn>
                  <a:cxn ang="0">
                    <a:pos x="connsiteX2" y="connsiteY2"/>
                  </a:cxn>
                </a:cxnLst>
                <a:rect l="l" t="t" r="r" b="b"/>
                <a:pathLst>
                  <a:path w="1471510" h="849098">
                    <a:moveTo>
                      <a:pt x="1471510" y="0"/>
                    </a:moveTo>
                    <a:lnTo>
                      <a:pt x="0" y="849099"/>
                    </a:lnTo>
                    <a:lnTo>
                      <a:pt x="1471510" y="0"/>
                    </a:lnTo>
                    <a:close/>
                  </a:path>
                </a:pathLst>
              </a:custGeom>
              <a:noFill/>
              <a:ln w="72766" cap="flat">
                <a:solidFill>
                  <a:srgbClr val="FFFFFF"/>
                </a:solidFill>
                <a:prstDash val="solid"/>
                <a:miter/>
              </a:ln>
            </p:spPr>
            <p:txBody>
              <a:bodyPr rtlCol="0" anchor="ctr"/>
              <a:lstStyle/>
              <a:p>
                <a:endParaRPr lang="en-US" dirty="0"/>
              </a:p>
            </p:txBody>
          </p:sp>
        </p:grpSp>
        <p:sp>
          <p:nvSpPr>
            <p:cNvPr id="43" name="Freeform: Shape 42">
              <a:extLst>
                <a:ext uri="{FF2B5EF4-FFF2-40B4-BE49-F238E27FC236}">
                  <a16:creationId xmlns:a16="http://schemas.microsoft.com/office/drawing/2014/main" id="{109C3458-7642-FC8A-C843-49A7BB1DA680}"/>
                </a:ext>
              </a:extLst>
            </p:cNvPr>
            <p:cNvSpPr/>
            <p:nvPr/>
          </p:nvSpPr>
          <p:spPr>
            <a:xfrm>
              <a:off x="2701248" y="3752878"/>
              <a:ext cx="2372395" cy="2372395"/>
            </a:xfrm>
            <a:custGeom>
              <a:avLst/>
              <a:gdLst>
                <a:gd name="connsiteX0" fmla="*/ 1186198 w 2372395"/>
                <a:gd name="connsiteY0" fmla="*/ 2372395 h 2372395"/>
                <a:gd name="connsiteX1" fmla="*/ 2372395 w 2372395"/>
                <a:gd name="connsiteY1" fmla="*/ 1186198 h 2372395"/>
                <a:gd name="connsiteX2" fmla="*/ 1186198 w 2372395"/>
                <a:gd name="connsiteY2" fmla="*/ 0 h 2372395"/>
                <a:gd name="connsiteX3" fmla="*/ 0 w 2372395"/>
                <a:gd name="connsiteY3" fmla="*/ 1186198 h 2372395"/>
                <a:gd name="connsiteX4" fmla="*/ 1186198 w 2372395"/>
                <a:gd name="connsiteY4" fmla="*/ 2372395 h 237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395" h="2372395">
                  <a:moveTo>
                    <a:pt x="1186198" y="2372395"/>
                  </a:moveTo>
                  <a:cubicBezTo>
                    <a:pt x="1841831" y="2372395"/>
                    <a:pt x="2372395" y="1840854"/>
                    <a:pt x="2372395" y="1186198"/>
                  </a:cubicBezTo>
                  <a:cubicBezTo>
                    <a:pt x="2372395" y="530565"/>
                    <a:pt x="1840854" y="0"/>
                    <a:pt x="1186198" y="0"/>
                  </a:cubicBezTo>
                  <a:cubicBezTo>
                    <a:pt x="530565" y="0"/>
                    <a:pt x="0" y="531542"/>
                    <a:pt x="0" y="1186198"/>
                  </a:cubicBezTo>
                  <a:cubicBezTo>
                    <a:pt x="0" y="1841831"/>
                    <a:pt x="530565" y="2372395"/>
                    <a:pt x="1186198" y="2372395"/>
                  </a:cubicBezTo>
                  <a:close/>
                </a:path>
              </a:pathLst>
            </a:custGeom>
            <a:solidFill>
              <a:srgbClr val="FFFFFF"/>
            </a:solidFill>
            <a:ln w="9770" cap="flat">
              <a:noFill/>
              <a:prstDash val="solid"/>
              <a:miter/>
            </a:ln>
          </p:spPr>
          <p:txBody>
            <a:bodyPr rtlCol="0" anchor="ctr"/>
            <a:lstStyle/>
            <a:p>
              <a:endParaRPr lang="en-US" dirty="0"/>
            </a:p>
          </p:txBody>
        </p:sp>
      </p:grpSp>
      <p:sp>
        <p:nvSpPr>
          <p:cNvPr id="52" name="TextBox 51">
            <a:extLst>
              <a:ext uri="{FF2B5EF4-FFF2-40B4-BE49-F238E27FC236}">
                <a16:creationId xmlns:a16="http://schemas.microsoft.com/office/drawing/2014/main" id="{DAC4E41D-EFC7-2931-0261-ABE404961924}"/>
              </a:ext>
            </a:extLst>
          </p:cNvPr>
          <p:cNvSpPr txBox="1"/>
          <p:nvPr/>
        </p:nvSpPr>
        <p:spPr>
          <a:xfrm>
            <a:off x="7862282" y="4553377"/>
            <a:ext cx="5677106" cy="769441"/>
          </a:xfrm>
          <a:prstGeom prst="rect">
            <a:avLst/>
          </a:prstGeom>
          <a:noFill/>
        </p:spPr>
        <p:txBody>
          <a:bodyPr wrap="square">
            <a:spAutoFit/>
          </a:bodyPr>
          <a:lstStyle/>
          <a:p>
            <a:pPr lvl="0"/>
            <a:r>
              <a:rPr lang="en-US" sz="2200" b="1" dirty="0">
                <a:solidFill>
                  <a:schemeClr val="tx1">
                    <a:lumMod val="75000"/>
                    <a:lumOff val="25000"/>
                  </a:schemeClr>
                </a:solidFill>
              </a:rPr>
              <a:t>Resolve</a:t>
            </a:r>
            <a:r>
              <a:rPr lang="en-US" sz="2200" dirty="0">
                <a:solidFill>
                  <a:schemeClr val="tx1">
                    <a:lumMod val="75000"/>
                    <a:lumOff val="25000"/>
                  </a:schemeClr>
                </a:solidFill>
              </a:rPr>
              <a:t>: To resolve data before the route is activated</a:t>
            </a:r>
            <a:endParaRPr lang="en-US" sz="2200" dirty="0">
              <a:solidFill>
                <a:schemeClr val="tx1">
                  <a:lumMod val="75000"/>
                  <a:lumOff val="25000"/>
                </a:schemeClr>
              </a:solidFill>
              <a:latin typeface="Calibri"/>
              <a:ea typeface="Calibri"/>
              <a:cs typeface="Calibri"/>
              <a:sym typeface="Calibri"/>
            </a:endParaRPr>
          </a:p>
        </p:txBody>
      </p:sp>
      <p:sp>
        <p:nvSpPr>
          <p:cNvPr id="53" name="TextBox 52">
            <a:extLst>
              <a:ext uri="{FF2B5EF4-FFF2-40B4-BE49-F238E27FC236}">
                <a16:creationId xmlns:a16="http://schemas.microsoft.com/office/drawing/2014/main" id="{BA87656D-1CAE-C252-154A-0923A6E786C7}"/>
              </a:ext>
            </a:extLst>
          </p:cNvPr>
          <p:cNvSpPr txBox="1"/>
          <p:nvPr/>
        </p:nvSpPr>
        <p:spPr>
          <a:xfrm>
            <a:off x="7300451" y="6648618"/>
            <a:ext cx="6053599" cy="769441"/>
          </a:xfrm>
          <a:prstGeom prst="rect">
            <a:avLst/>
          </a:prstGeom>
          <a:noFill/>
        </p:spPr>
        <p:txBody>
          <a:bodyPr wrap="square">
            <a:spAutoFit/>
          </a:bodyPr>
          <a:lstStyle/>
          <a:p>
            <a:pPr lvl="0"/>
            <a:r>
              <a:rPr lang="en-US" sz="2200" b="1" dirty="0">
                <a:solidFill>
                  <a:schemeClr val="tx1">
                    <a:lumMod val="75000"/>
                    <a:lumOff val="25000"/>
                  </a:schemeClr>
                </a:solidFill>
              </a:rPr>
              <a:t>After Enter or Leave: </a:t>
            </a:r>
            <a:r>
              <a:rPr lang="en-US" sz="2200" dirty="0">
                <a:solidFill>
                  <a:schemeClr val="tx1">
                    <a:lumMod val="75000"/>
                    <a:lumOff val="25000"/>
                  </a:schemeClr>
                </a:solidFill>
              </a:rPr>
              <a:t>To perform actions after entering or leaving a route</a:t>
            </a:r>
            <a:endParaRPr lang="en-US" sz="2200" dirty="0">
              <a:solidFill>
                <a:schemeClr val="tx1">
                  <a:lumMod val="75000"/>
                  <a:lumOff val="25000"/>
                </a:schemeClr>
              </a:solidFill>
              <a:latin typeface="Calibri"/>
              <a:ea typeface="Calibri"/>
              <a:cs typeface="Calibri"/>
              <a:sym typeface="Calibri"/>
            </a:endParaRPr>
          </a:p>
        </p:txBody>
      </p:sp>
      <p:sp>
        <p:nvSpPr>
          <p:cNvPr id="10" name="Brandline_LVC">
            <a:extLst>
              <a:ext uri="{FF2B5EF4-FFF2-40B4-BE49-F238E27FC236}">
                <a16:creationId xmlns:a16="http://schemas.microsoft.com/office/drawing/2014/main" id="{694A673A-3057-504D-E417-8D181766C097}"/>
              </a:ext>
            </a:extLst>
          </p:cNvPr>
          <p:cNvSpPr/>
          <p:nvPr/>
        </p:nvSpPr>
        <p:spPr>
          <a:xfrm>
            <a:off x="5651500" y="816324"/>
            <a:ext cx="495117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89A98C2D-F554-2FA3-D987-009F0466DE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92" y="4172450"/>
            <a:ext cx="2125345" cy="1492609"/>
          </a:xfrm>
          <a:prstGeom prst="rect">
            <a:avLst/>
          </a:prstGeom>
        </p:spPr>
      </p:pic>
    </p:spTree>
    <p:custDataLst>
      <p:tags r:id="rId1"/>
    </p:custDataLst>
    <p:extLst>
      <p:ext uri="{BB962C8B-B14F-4D97-AF65-F5344CB8AC3E}">
        <p14:creationId xmlns:p14="http://schemas.microsoft.com/office/powerpoint/2010/main" val="4178576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Route Guards: Use Cases</a:t>
            </a:r>
            <a:endParaRPr lang="en-IN" dirty="0"/>
          </a:p>
        </p:txBody>
      </p:sp>
      <p:sp>
        <p:nvSpPr>
          <p:cNvPr id="3" name="TextBox 2">
            <a:extLst>
              <a:ext uri="{FF2B5EF4-FFF2-40B4-BE49-F238E27FC236}">
                <a16:creationId xmlns:a16="http://schemas.microsoft.com/office/drawing/2014/main" id="{7B7759A1-6D02-7C93-F644-860F6E7C10B3}"/>
              </a:ext>
            </a:extLst>
          </p:cNvPr>
          <p:cNvSpPr txBox="1"/>
          <p:nvPr/>
        </p:nvSpPr>
        <p:spPr>
          <a:xfrm>
            <a:off x="7158771" y="2242922"/>
            <a:ext cx="5901880" cy="769441"/>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Route guards prevents non-authenticated users from accessing certain routes.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aphic 169">
            <a:extLst>
              <a:ext uri="{FF2B5EF4-FFF2-40B4-BE49-F238E27FC236}">
                <a16:creationId xmlns:a16="http://schemas.microsoft.com/office/drawing/2014/main" id="{755A5F16-3E27-3CF0-A9A6-398111945BAA}"/>
              </a:ext>
            </a:extLst>
          </p:cNvPr>
          <p:cNvGrpSpPr/>
          <p:nvPr/>
        </p:nvGrpSpPr>
        <p:grpSpPr>
          <a:xfrm>
            <a:off x="4794239" y="2049266"/>
            <a:ext cx="2281236" cy="1416367"/>
            <a:chOff x="16196191" y="1817516"/>
            <a:chExt cx="2281236" cy="1416367"/>
          </a:xfrm>
        </p:grpSpPr>
        <p:grpSp>
          <p:nvGrpSpPr>
            <p:cNvPr id="11" name="Graphic 169">
              <a:extLst>
                <a:ext uri="{FF2B5EF4-FFF2-40B4-BE49-F238E27FC236}">
                  <a16:creationId xmlns:a16="http://schemas.microsoft.com/office/drawing/2014/main" id="{9AB932E2-7B5C-91B5-F42C-A18DC80AF60E}"/>
                </a:ext>
              </a:extLst>
            </p:cNvPr>
            <p:cNvGrpSpPr/>
            <p:nvPr/>
          </p:nvGrpSpPr>
          <p:grpSpPr>
            <a:xfrm>
              <a:off x="16196191" y="2526176"/>
              <a:ext cx="880109" cy="573404"/>
              <a:chOff x="16196191" y="2526176"/>
              <a:chExt cx="880109" cy="573404"/>
            </a:xfrm>
            <a:solidFill>
              <a:srgbClr val="F7AF51"/>
            </a:solidFill>
          </p:grpSpPr>
          <p:sp>
            <p:nvSpPr>
              <p:cNvPr id="15" name="Freeform: Shape 14">
                <a:extLst>
                  <a:ext uri="{FF2B5EF4-FFF2-40B4-BE49-F238E27FC236}">
                    <a16:creationId xmlns:a16="http://schemas.microsoft.com/office/drawing/2014/main" id="{CC53F7F2-297F-7AB7-4CAA-9CE1005B8BD2}"/>
                  </a:ext>
                </a:extLst>
              </p:cNvPr>
              <p:cNvSpPr/>
              <p:nvPr/>
            </p:nvSpPr>
            <p:spPr>
              <a:xfrm>
                <a:off x="16269533" y="2526176"/>
                <a:ext cx="806767" cy="501014"/>
              </a:xfrm>
              <a:custGeom>
                <a:avLst/>
                <a:gdLst>
                  <a:gd name="connsiteX0" fmla="*/ 806767 w 806767"/>
                  <a:gd name="connsiteY0" fmla="*/ 0 h 501014"/>
                  <a:gd name="connsiteX1" fmla="*/ 501967 w 806767"/>
                  <a:gd name="connsiteY1" fmla="*/ 0 h 501014"/>
                  <a:gd name="connsiteX2" fmla="*/ 0 w 806767"/>
                  <a:gd name="connsiteY2" fmla="*/ 501015 h 501014"/>
                  <a:gd name="connsiteX3" fmla="*/ 501967 w 806767"/>
                  <a:gd name="connsiteY3" fmla="*/ 0 h 501014"/>
                </a:gdLst>
                <a:ahLst/>
                <a:cxnLst>
                  <a:cxn ang="0">
                    <a:pos x="connsiteX0" y="connsiteY0"/>
                  </a:cxn>
                  <a:cxn ang="0">
                    <a:pos x="connsiteX1" y="connsiteY1"/>
                  </a:cxn>
                  <a:cxn ang="0">
                    <a:pos x="connsiteX2" y="connsiteY2"/>
                  </a:cxn>
                  <a:cxn ang="0">
                    <a:pos x="connsiteX3" y="connsiteY3"/>
                  </a:cxn>
                </a:cxnLst>
                <a:rect l="l" t="t" r="r" b="b"/>
                <a:pathLst>
                  <a:path w="806767" h="501014">
                    <a:moveTo>
                      <a:pt x="806767" y="0"/>
                    </a:moveTo>
                    <a:lnTo>
                      <a:pt x="501967" y="0"/>
                    </a:lnTo>
                    <a:lnTo>
                      <a:pt x="0" y="501015"/>
                    </a:lnTo>
                    <a:lnTo>
                      <a:pt x="501967" y="0"/>
                    </a:lnTo>
                    <a:close/>
                  </a:path>
                </a:pathLst>
              </a:custGeom>
              <a:solidFill>
                <a:srgbClr val="F7AF51"/>
              </a:solidFill>
              <a:ln w="10640" cap="flat">
                <a:solidFill>
                  <a:srgbClr val="4D4D4D"/>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D8BB84C-133C-A853-11AC-772100FF7C5A}"/>
                  </a:ext>
                </a:extLst>
              </p:cNvPr>
              <p:cNvSpPr/>
              <p:nvPr/>
            </p:nvSpPr>
            <p:spPr>
              <a:xfrm>
                <a:off x="16196191" y="2954801"/>
                <a:ext cx="144780" cy="144779"/>
              </a:xfrm>
              <a:custGeom>
                <a:avLst/>
                <a:gdLst>
                  <a:gd name="connsiteX0" fmla="*/ 0 w 144780"/>
                  <a:gd name="connsiteY0" fmla="*/ 72390 h 144779"/>
                  <a:gd name="connsiteX1" fmla="*/ 72390 w 144780"/>
                  <a:gd name="connsiteY1" fmla="*/ 144780 h 144779"/>
                  <a:gd name="connsiteX2" fmla="*/ 144780 w 144780"/>
                  <a:gd name="connsiteY2" fmla="*/ 72390 h 144779"/>
                  <a:gd name="connsiteX3" fmla="*/ 72390 w 144780"/>
                  <a:gd name="connsiteY3" fmla="*/ 0 h 144779"/>
                  <a:gd name="connsiteX4" fmla="*/ 0 w 144780"/>
                  <a:gd name="connsiteY4" fmla="*/ 72390 h 14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79">
                    <a:moveTo>
                      <a:pt x="0" y="72390"/>
                    </a:moveTo>
                    <a:cubicBezTo>
                      <a:pt x="0" y="112395"/>
                      <a:pt x="32385" y="144780"/>
                      <a:pt x="72390" y="144780"/>
                    </a:cubicBezTo>
                    <a:cubicBezTo>
                      <a:pt x="112395" y="144780"/>
                      <a:pt x="144780" y="112395"/>
                      <a:pt x="144780" y="72390"/>
                    </a:cubicBezTo>
                    <a:cubicBezTo>
                      <a:pt x="144780" y="32385"/>
                      <a:pt x="112395" y="0"/>
                      <a:pt x="72390" y="0"/>
                    </a:cubicBezTo>
                    <a:cubicBezTo>
                      <a:pt x="33338" y="0"/>
                      <a:pt x="0" y="32385"/>
                      <a:pt x="0" y="72390"/>
                    </a:cubicBezTo>
                    <a:close/>
                  </a:path>
                </a:pathLst>
              </a:custGeom>
              <a:solidFill>
                <a:srgbClr val="F7AF51"/>
              </a:solidFill>
              <a:ln w="9525" cap="flat">
                <a:noFill/>
                <a:prstDash val="solid"/>
                <a:miter/>
              </a:ln>
            </p:spPr>
            <p:txBody>
              <a:bodyPr rtlCol="0" anchor="ctr"/>
              <a:lstStyle/>
              <a:p>
                <a:endParaRPr lang="en-US" dirty="0"/>
              </a:p>
            </p:txBody>
          </p:sp>
        </p:grpSp>
        <p:grpSp>
          <p:nvGrpSpPr>
            <p:cNvPr id="12" name="Graphic 169">
              <a:extLst>
                <a:ext uri="{FF2B5EF4-FFF2-40B4-BE49-F238E27FC236}">
                  <a16:creationId xmlns:a16="http://schemas.microsoft.com/office/drawing/2014/main" id="{F784BF3E-F734-7188-3AB3-D691C439B6FE}"/>
                </a:ext>
              </a:extLst>
            </p:cNvPr>
            <p:cNvGrpSpPr/>
            <p:nvPr/>
          </p:nvGrpSpPr>
          <p:grpSpPr>
            <a:xfrm>
              <a:off x="17061060" y="1817516"/>
              <a:ext cx="1416367" cy="1416367"/>
              <a:chOff x="17061060" y="1817516"/>
              <a:chExt cx="1416367" cy="1416367"/>
            </a:xfrm>
          </p:grpSpPr>
          <p:sp>
            <p:nvSpPr>
              <p:cNvPr id="13" name="Freeform: Shape 12">
                <a:extLst>
                  <a:ext uri="{FF2B5EF4-FFF2-40B4-BE49-F238E27FC236}">
                    <a16:creationId xmlns:a16="http://schemas.microsoft.com/office/drawing/2014/main" id="{E0285536-48C7-BF91-53BE-6E623BDD9433}"/>
                  </a:ext>
                </a:extLst>
              </p:cNvPr>
              <p:cNvSpPr/>
              <p:nvPr/>
            </p:nvSpPr>
            <p:spPr>
              <a:xfrm>
                <a:off x="17061060" y="1817516"/>
                <a:ext cx="1416367" cy="1416367"/>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F7AF51"/>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057F3E-BF07-DC5B-FEEA-FC14557E014B}"/>
                  </a:ext>
                </a:extLst>
              </p:cNvPr>
              <p:cNvSpPr/>
              <p:nvPr/>
            </p:nvSpPr>
            <p:spPr>
              <a:xfrm>
                <a:off x="17214413" y="1971821"/>
                <a:ext cx="1108709" cy="1108710"/>
              </a:xfrm>
              <a:custGeom>
                <a:avLst/>
                <a:gdLst>
                  <a:gd name="connsiteX0" fmla="*/ 554355 w 1108709"/>
                  <a:gd name="connsiteY0" fmla="*/ 1108710 h 1108710"/>
                  <a:gd name="connsiteX1" fmla="*/ 1108710 w 1108709"/>
                  <a:gd name="connsiteY1" fmla="*/ 554355 h 1108710"/>
                  <a:gd name="connsiteX2" fmla="*/ 554355 w 1108709"/>
                  <a:gd name="connsiteY2" fmla="*/ 0 h 1108710"/>
                  <a:gd name="connsiteX3" fmla="*/ 0 w 1108709"/>
                  <a:gd name="connsiteY3" fmla="*/ 554355 h 1108710"/>
                  <a:gd name="connsiteX4" fmla="*/ 554355 w 1108709"/>
                  <a:gd name="connsiteY4" fmla="*/ 1108710 h 110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9" h="1108710">
                    <a:moveTo>
                      <a:pt x="554355" y="1108710"/>
                    </a:moveTo>
                    <a:cubicBezTo>
                      <a:pt x="861060" y="1108710"/>
                      <a:pt x="1108710" y="860108"/>
                      <a:pt x="1108710" y="554355"/>
                    </a:cubicBezTo>
                    <a:cubicBezTo>
                      <a:pt x="1108710" y="247650"/>
                      <a:pt x="860108" y="0"/>
                      <a:pt x="554355" y="0"/>
                    </a:cubicBezTo>
                    <a:cubicBezTo>
                      <a:pt x="247650" y="0"/>
                      <a:pt x="0" y="248603"/>
                      <a:pt x="0" y="554355"/>
                    </a:cubicBezTo>
                    <a:cubicBezTo>
                      <a:pt x="0" y="860108"/>
                      <a:pt x="248603" y="1108710"/>
                      <a:pt x="554355" y="1108710"/>
                    </a:cubicBezTo>
                    <a:close/>
                  </a:path>
                </a:pathLst>
              </a:custGeom>
              <a:solidFill>
                <a:srgbClr val="FFFFFF"/>
              </a:solidFill>
              <a:ln w="9525" cap="flat">
                <a:noFill/>
                <a:prstDash val="solid"/>
                <a:miter/>
              </a:ln>
            </p:spPr>
            <p:txBody>
              <a:bodyPr rtlCol="0" anchor="ctr"/>
              <a:lstStyle/>
              <a:p>
                <a:r>
                  <a:rPr lang="en-US" sz="2800" dirty="0">
                    <a:solidFill>
                      <a:schemeClr val="tx1">
                        <a:lumMod val="75000"/>
                        <a:lumOff val="25000"/>
                      </a:schemeClr>
                    </a:solidFill>
                  </a:rPr>
                  <a:t>   01</a:t>
                </a:r>
              </a:p>
            </p:txBody>
          </p:sp>
        </p:grpSp>
      </p:grpSp>
      <p:grpSp>
        <p:nvGrpSpPr>
          <p:cNvPr id="18" name="Graphic 44">
            <a:extLst>
              <a:ext uri="{FF2B5EF4-FFF2-40B4-BE49-F238E27FC236}">
                <a16:creationId xmlns:a16="http://schemas.microsoft.com/office/drawing/2014/main" id="{59DF191B-76B7-450D-F5D5-60BE976EBC2E}"/>
              </a:ext>
            </a:extLst>
          </p:cNvPr>
          <p:cNvGrpSpPr/>
          <p:nvPr/>
        </p:nvGrpSpPr>
        <p:grpSpPr>
          <a:xfrm>
            <a:off x="5707780" y="4211137"/>
            <a:ext cx="2013799" cy="1453922"/>
            <a:chOff x="5707780" y="4211137"/>
            <a:chExt cx="2013799" cy="1453922"/>
          </a:xfrm>
        </p:grpSpPr>
        <p:grpSp>
          <p:nvGrpSpPr>
            <p:cNvPr id="20" name="Graphic 44">
              <a:extLst>
                <a:ext uri="{FF2B5EF4-FFF2-40B4-BE49-F238E27FC236}">
                  <a16:creationId xmlns:a16="http://schemas.microsoft.com/office/drawing/2014/main" id="{172B919E-9D1A-518F-FD30-8815F2F9D271}"/>
                </a:ext>
              </a:extLst>
            </p:cNvPr>
            <p:cNvGrpSpPr/>
            <p:nvPr/>
          </p:nvGrpSpPr>
          <p:grpSpPr>
            <a:xfrm>
              <a:off x="5707780" y="4864816"/>
              <a:ext cx="576488" cy="148519"/>
              <a:chOff x="5707780" y="4864816"/>
              <a:chExt cx="576488" cy="148519"/>
            </a:xfrm>
          </p:grpSpPr>
          <p:sp>
            <p:nvSpPr>
              <p:cNvPr id="26" name="Freeform: Shape 25">
                <a:extLst>
                  <a:ext uri="{FF2B5EF4-FFF2-40B4-BE49-F238E27FC236}">
                    <a16:creationId xmlns:a16="http://schemas.microsoft.com/office/drawing/2014/main" id="{11E6950C-9A1E-0021-1396-CF22EC71E648}"/>
                  </a:ext>
                </a:extLst>
              </p:cNvPr>
              <p:cNvSpPr/>
              <p:nvPr/>
            </p:nvSpPr>
            <p:spPr>
              <a:xfrm>
                <a:off x="5782039" y="4939076"/>
                <a:ext cx="502228" cy="9770"/>
              </a:xfrm>
              <a:custGeom>
                <a:avLst/>
                <a:gdLst>
                  <a:gd name="connsiteX0" fmla="*/ 0 w 502228"/>
                  <a:gd name="connsiteY0" fmla="*/ 0 h 9770"/>
                  <a:gd name="connsiteX1" fmla="*/ 502229 w 502228"/>
                  <a:gd name="connsiteY1" fmla="*/ 0 h 9770"/>
                  <a:gd name="connsiteX2" fmla="*/ 0 w 502228"/>
                  <a:gd name="connsiteY2" fmla="*/ 0 h 9770"/>
                </a:gdLst>
                <a:ahLst/>
                <a:cxnLst>
                  <a:cxn ang="0">
                    <a:pos x="connsiteX0" y="connsiteY0"/>
                  </a:cxn>
                  <a:cxn ang="0">
                    <a:pos x="connsiteX1" y="connsiteY1"/>
                  </a:cxn>
                  <a:cxn ang="0">
                    <a:pos x="connsiteX2" y="connsiteY2"/>
                  </a:cxn>
                </a:cxnLst>
                <a:rect l="l" t="t" r="r" b="b"/>
                <a:pathLst>
                  <a:path w="502228" h="9770">
                    <a:moveTo>
                      <a:pt x="0" y="0"/>
                    </a:moveTo>
                    <a:lnTo>
                      <a:pt x="502229" y="0"/>
                    </a:lnTo>
                    <a:lnTo>
                      <a:pt x="0" y="0"/>
                    </a:lnTo>
                    <a:close/>
                  </a:path>
                </a:pathLst>
              </a:custGeom>
              <a:noFill/>
              <a:ln w="10915" cap="flat">
                <a:solidFill>
                  <a:srgbClr val="4D4D4D"/>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DE69981-5086-B27A-2DFD-F1F083842097}"/>
                  </a:ext>
                </a:extLst>
              </p:cNvPr>
              <p:cNvSpPr/>
              <p:nvPr/>
            </p:nvSpPr>
            <p:spPr>
              <a:xfrm>
                <a:off x="5707780" y="4864816"/>
                <a:ext cx="148519" cy="148519"/>
              </a:xfrm>
              <a:custGeom>
                <a:avLst/>
                <a:gdLst>
                  <a:gd name="connsiteX0" fmla="*/ 74260 w 148519"/>
                  <a:gd name="connsiteY0" fmla="*/ 148519 h 148519"/>
                  <a:gd name="connsiteX1" fmla="*/ 148519 w 148519"/>
                  <a:gd name="connsiteY1" fmla="*/ 74260 h 148519"/>
                  <a:gd name="connsiteX2" fmla="*/ 74260 w 148519"/>
                  <a:gd name="connsiteY2" fmla="*/ 0 h 148519"/>
                  <a:gd name="connsiteX3" fmla="*/ 0 w 148519"/>
                  <a:gd name="connsiteY3" fmla="*/ 74260 h 148519"/>
                  <a:gd name="connsiteX4" fmla="*/ 74260 w 148519"/>
                  <a:gd name="connsiteY4" fmla="*/ 148519 h 148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9">
                    <a:moveTo>
                      <a:pt x="74260" y="148519"/>
                    </a:moveTo>
                    <a:cubicBezTo>
                      <a:pt x="115298" y="148519"/>
                      <a:pt x="148519" y="115298"/>
                      <a:pt x="148519" y="74260"/>
                    </a:cubicBezTo>
                    <a:cubicBezTo>
                      <a:pt x="148519" y="33222"/>
                      <a:pt x="115298" y="0"/>
                      <a:pt x="74260" y="0"/>
                    </a:cubicBezTo>
                    <a:cubicBezTo>
                      <a:pt x="33221" y="0"/>
                      <a:pt x="0" y="33222"/>
                      <a:pt x="0" y="74260"/>
                    </a:cubicBezTo>
                    <a:cubicBezTo>
                      <a:pt x="0" y="115298"/>
                      <a:pt x="33221" y="148519"/>
                      <a:pt x="74260" y="148519"/>
                    </a:cubicBezTo>
                    <a:close/>
                  </a:path>
                </a:pathLst>
              </a:custGeom>
              <a:solidFill>
                <a:srgbClr val="3EB2D2"/>
              </a:solidFill>
              <a:ln w="9770" cap="flat">
                <a:noFill/>
                <a:prstDash val="solid"/>
                <a:miter/>
              </a:ln>
            </p:spPr>
            <p:txBody>
              <a:bodyPr rtlCol="0" anchor="ctr"/>
              <a:lstStyle/>
              <a:p>
                <a:endParaRPr lang="en-US" dirty="0"/>
              </a:p>
            </p:txBody>
          </p:sp>
        </p:grpSp>
        <p:grpSp>
          <p:nvGrpSpPr>
            <p:cNvPr id="21" name="Graphic 44">
              <a:extLst>
                <a:ext uri="{FF2B5EF4-FFF2-40B4-BE49-F238E27FC236}">
                  <a16:creationId xmlns:a16="http://schemas.microsoft.com/office/drawing/2014/main" id="{1D6406F7-079A-F8FF-B190-4A616AD50B42}"/>
                </a:ext>
              </a:extLst>
            </p:cNvPr>
            <p:cNvGrpSpPr/>
            <p:nvPr/>
          </p:nvGrpSpPr>
          <p:grpSpPr>
            <a:xfrm>
              <a:off x="6267657" y="4211137"/>
              <a:ext cx="1453922" cy="1453922"/>
              <a:chOff x="6267657" y="4211137"/>
              <a:chExt cx="1453922" cy="1453922"/>
            </a:xfrm>
          </p:grpSpPr>
          <p:grpSp>
            <p:nvGrpSpPr>
              <p:cNvPr id="22" name="Graphic 44">
                <a:extLst>
                  <a:ext uri="{FF2B5EF4-FFF2-40B4-BE49-F238E27FC236}">
                    <a16:creationId xmlns:a16="http://schemas.microsoft.com/office/drawing/2014/main" id="{4D57CC0E-F342-1A46-32E3-AC7C6A8BAE85}"/>
                  </a:ext>
                </a:extLst>
              </p:cNvPr>
              <p:cNvGrpSpPr/>
              <p:nvPr/>
            </p:nvGrpSpPr>
            <p:grpSpPr>
              <a:xfrm>
                <a:off x="6267657" y="4211137"/>
                <a:ext cx="1453922" cy="1453922"/>
                <a:chOff x="6267657" y="4211137"/>
                <a:chExt cx="1453922" cy="1453922"/>
              </a:xfrm>
              <a:solidFill>
                <a:srgbClr val="3EB2D2"/>
              </a:solidFill>
            </p:grpSpPr>
            <p:sp>
              <p:nvSpPr>
                <p:cNvPr id="24" name="Freeform: Shape 23">
                  <a:extLst>
                    <a:ext uri="{FF2B5EF4-FFF2-40B4-BE49-F238E27FC236}">
                      <a16:creationId xmlns:a16="http://schemas.microsoft.com/office/drawing/2014/main" id="{D88DCE42-2402-8ADE-4160-58D24FCECADB}"/>
                    </a:ext>
                  </a:extLst>
                </p:cNvPr>
                <p:cNvSpPr/>
                <p:nvPr/>
              </p:nvSpPr>
              <p:spPr>
                <a:xfrm>
                  <a:off x="6268634" y="4211137"/>
                  <a:ext cx="1452945" cy="1453922"/>
                </a:xfrm>
                <a:custGeom>
                  <a:avLst/>
                  <a:gdLst>
                    <a:gd name="connsiteX0" fmla="*/ 725984 w 1452945"/>
                    <a:gd name="connsiteY0" fmla="*/ 1453923 h 1453922"/>
                    <a:gd name="connsiteX1" fmla="*/ 1452945 w 1452945"/>
                    <a:gd name="connsiteY1" fmla="*/ 726961 h 1453922"/>
                    <a:gd name="connsiteX2" fmla="*/ 725984 w 1452945"/>
                    <a:gd name="connsiteY2" fmla="*/ 0 h 1453922"/>
                    <a:gd name="connsiteX3" fmla="*/ 0 w 1452945"/>
                    <a:gd name="connsiteY3" fmla="*/ 725984 h 1453922"/>
                    <a:gd name="connsiteX4" fmla="*/ 725984 w 1452945"/>
                    <a:gd name="connsiteY4" fmla="*/ 1453923 h 145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5" h="1453922">
                      <a:moveTo>
                        <a:pt x="725984" y="1453923"/>
                      </a:moveTo>
                      <a:cubicBezTo>
                        <a:pt x="1127572" y="1453923"/>
                        <a:pt x="1452945" y="1128549"/>
                        <a:pt x="1452945" y="726961"/>
                      </a:cubicBezTo>
                      <a:cubicBezTo>
                        <a:pt x="1452945" y="325374"/>
                        <a:pt x="1127572" y="0"/>
                        <a:pt x="725984" y="0"/>
                      </a:cubicBezTo>
                      <a:cubicBezTo>
                        <a:pt x="324397" y="0"/>
                        <a:pt x="0" y="325374"/>
                        <a:pt x="0" y="725984"/>
                      </a:cubicBezTo>
                      <a:cubicBezTo>
                        <a:pt x="0" y="1129526"/>
                        <a:pt x="325374" y="1453923"/>
                        <a:pt x="725984" y="1453923"/>
                      </a:cubicBezTo>
                      <a:close/>
                    </a:path>
                  </a:pathLst>
                </a:custGeom>
                <a:solidFill>
                  <a:srgbClr val="3EB2D2"/>
                </a:solidFill>
                <a:ln w="977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F6D462-220D-5708-33E9-6DD113B29CD4}"/>
                    </a:ext>
                  </a:extLst>
                </p:cNvPr>
                <p:cNvSpPr/>
                <p:nvPr/>
              </p:nvSpPr>
              <p:spPr>
                <a:xfrm>
                  <a:off x="6267657" y="4212115"/>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6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2"/>
                        <a:pt x="1452946" y="725984"/>
                      </a:cubicBezTo>
                      <a:cubicBezTo>
                        <a:pt x="1452946" y="1127572"/>
                        <a:pt x="1127572" y="1452946"/>
                        <a:pt x="725984" y="1452946"/>
                      </a:cubicBezTo>
                      <a:cubicBezTo>
                        <a:pt x="324397" y="1452946"/>
                        <a:pt x="0" y="1127572"/>
                        <a:pt x="0" y="725984"/>
                      </a:cubicBezTo>
                      <a:cubicBezTo>
                        <a:pt x="977" y="325374"/>
                        <a:pt x="326351" y="0"/>
                        <a:pt x="726962" y="0"/>
                      </a:cubicBezTo>
                      <a:close/>
                    </a:path>
                  </a:pathLst>
                </a:custGeom>
                <a:solidFill>
                  <a:srgbClr val="3EB2D2"/>
                </a:solidFill>
                <a:ln w="9770"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52C8B6BF-9401-AA82-0DA7-B951F04A13E8}"/>
                  </a:ext>
                </a:extLst>
              </p:cNvPr>
              <p:cNvSpPr/>
              <p:nvPr/>
            </p:nvSpPr>
            <p:spPr>
              <a:xfrm>
                <a:off x="6425947" y="4370405"/>
                <a:ext cx="1137342" cy="1137342"/>
              </a:xfrm>
              <a:custGeom>
                <a:avLst/>
                <a:gdLst>
                  <a:gd name="connsiteX0" fmla="*/ 568672 w 1137342"/>
                  <a:gd name="connsiteY0" fmla="*/ 1137343 h 1137342"/>
                  <a:gd name="connsiteX1" fmla="*/ 1137343 w 1137342"/>
                  <a:gd name="connsiteY1" fmla="*/ 568671 h 1137342"/>
                  <a:gd name="connsiteX2" fmla="*/ 568672 w 1137342"/>
                  <a:gd name="connsiteY2" fmla="*/ 0 h 1137342"/>
                  <a:gd name="connsiteX3" fmla="*/ 0 w 1137342"/>
                  <a:gd name="connsiteY3" fmla="*/ 568671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1"/>
                    </a:cubicBezTo>
                    <a:cubicBezTo>
                      <a:pt x="1137343" y="255022"/>
                      <a:pt x="882320" y="0"/>
                      <a:pt x="568672" y="0"/>
                    </a:cubicBezTo>
                    <a:cubicBezTo>
                      <a:pt x="254046" y="0"/>
                      <a:pt x="0" y="255022"/>
                      <a:pt x="0" y="568671"/>
                    </a:cubicBezTo>
                    <a:cubicBezTo>
                      <a:pt x="0" y="882320"/>
                      <a:pt x="255023" y="1137343"/>
                      <a:pt x="568672" y="1137343"/>
                    </a:cubicBezTo>
                    <a:close/>
                  </a:path>
                </a:pathLst>
              </a:custGeom>
              <a:solidFill>
                <a:srgbClr val="FFFFFF"/>
              </a:solidFill>
              <a:ln w="9770" cap="flat">
                <a:noFill/>
                <a:prstDash val="solid"/>
                <a:miter/>
              </a:ln>
            </p:spPr>
            <p:txBody>
              <a:bodyPr rtlCol="0" anchor="ctr"/>
              <a:lstStyle/>
              <a:p>
                <a:r>
                  <a:rPr lang="en-US" sz="2800" dirty="0">
                    <a:solidFill>
                      <a:schemeClr val="tx1">
                        <a:lumMod val="75000"/>
                        <a:lumOff val="25000"/>
                      </a:schemeClr>
                    </a:solidFill>
                  </a:rPr>
                  <a:t>   02</a:t>
                </a:r>
              </a:p>
            </p:txBody>
          </p:sp>
        </p:grpSp>
      </p:grpSp>
      <p:grpSp>
        <p:nvGrpSpPr>
          <p:cNvPr id="29" name="Graphic 44">
            <a:extLst>
              <a:ext uri="{FF2B5EF4-FFF2-40B4-BE49-F238E27FC236}">
                <a16:creationId xmlns:a16="http://schemas.microsoft.com/office/drawing/2014/main" id="{D0B7E156-916E-09A4-4499-841816125F52}"/>
              </a:ext>
            </a:extLst>
          </p:cNvPr>
          <p:cNvGrpSpPr/>
          <p:nvPr/>
        </p:nvGrpSpPr>
        <p:grpSpPr>
          <a:xfrm>
            <a:off x="4759994" y="6411564"/>
            <a:ext cx="2399753" cy="1452945"/>
            <a:chOff x="4759994" y="6411564"/>
            <a:chExt cx="2399753" cy="1452945"/>
          </a:xfrm>
        </p:grpSpPr>
        <p:grpSp>
          <p:nvGrpSpPr>
            <p:cNvPr id="31" name="Graphic 44">
              <a:extLst>
                <a:ext uri="{FF2B5EF4-FFF2-40B4-BE49-F238E27FC236}">
                  <a16:creationId xmlns:a16="http://schemas.microsoft.com/office/drawing/2014/main" id="{E828C315-85DA-FC53-D89F-CA45BE97CE74}"/>
                </a:ext>
              </a:extLst>
            </p:cNvPr>
            <p:cNvGrpSpPr/>
            <p:nvPr/>
          </p:nvGrpSpPr>
          <p:grpSpPr>
            <a:xfrm>
              <a:off x="4759994" y="6505365"/>
              <a:ext cx="962442" cy="632182"/>
              <a:chOff x="4759994" y="6505365"/>
              <a:chExt cx="962442" cy="632182"/>
            </a:xfrm>
          </p:grpSpPr>
          <p:sp>
            <p:nvSpPr>
              <p:cNvPr id="37" name="Freeform: Shape 36">
                <a:extLst>
                  <a:ext uri="{FF2B5EF4-FFF2-40B4-BE49-F238E27FC236}">
                    <a16:creationId xmlns:a16="http://schemas.microsoft.com/office/drawing/2014/main" id="{3DFB8780-8F7A-A7FD-3970-1D3C7B7478D6}"/>
                  </a:ext>
                </a:extLst>
              </p:cNvPr>
              <p:cNvSpPr/>
              <p:nvPr/>
            </p:nvSpPr>
            <p:spPr>
              <a:xfrm>
                <a:off x="4835231" y="6579624"/>
                <a:ext cx="887205" cy="557923"/>
              </a:xfrm>
              <a:custGeom>
                <a:avLst/>
                <a:gdLst>
                  <a:gd name="connsiteX0" fmla="*/ 0 w 887205"/>
                  <a:gd name="connsiteY0" fmla="*/ 0 h 557923"/>
                  <a:gd name="connsiteX1" fmla="*/ 557923 w 887205"/>
                  <a:gd name="connsiteY1" fmla="*/ 557924 h 557923"/>
                  <a:gd name="connsiteX2" fmla="*/ 887205 w 887205"/>
                  <a:gd name="connsiteY2" fmla="*/ 557924 h 557923"/>
                  <a:gd name="connsiteX3" fmla="*/ 557923 w 887205"/>
                  <a:gd name="connsiteY3" fmla="*/ 557924 h 557923"/>
                </a:gdLst>
                <a:ahLst/>
                <a:cxnLst>
                  <a:cxn ang="0">
                    <a:pos x="connsiteX0" y="connsiteY0"/>
                  </a:cxn>
                  <a:cxn ang="0">
                    <a:pos x="connsiteX1" y="connsiteY1"/>
                  </a:cxn>
                  <a:cxn ang="0">
                    <a:pos x="connsiteX2" y="connsiteY2"/>
                  </a:cxn>
                  <a:cxn ang="0">
                    <a:pos x="connsiteX3" y="connsiteY3"/>
                  </a:cxn>
                </a:cxnLst>
                <a:rect l="l" t="t" r="r" b="b"/>
                <a:pathLst>
                  <a:path w="887205" h="557923">
                    <a:moveTo>
                      <a:pt x="0" y="0"/>
                    </a:moveTo>
                    <a:lnTo>
                      <a:pt x="557923" y="557924"/>
                    </a:lnTo>
                    <a:lnTo>
                      <a:pt x="887205" y="557924"/>
                    </a:lnTo>
                    <a:lnTo>
                      <a:pt x="557923" y="557924"/>
                    </a:lnTo>
                    <a:close/>
                  </a:path>
                </a:pathLst>
              </a:custGeom>
              <a:noFill/>
              <a:ln w="10915" cap="flat">
                <a:solidFill>
                  <a:srgbClr val="4D4D4D"/>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CB88B3-7E18-0035-9A5F-27E5C0D73731}"/>
                  </a:ext>
                </a:extLst>
              </p:cNvPr>
              <p:cNvSpPr/>
              <p:nvPr/>
            </p:nvSpPr>
            <p:spPr>
              <a:xfrm>
                <a:off x="4759994" y="6505365"/>
                <a:ext cx="148519" cy="148518"/>
              </a:xfrm>
              <a:custGeom>
                <a:avLst/>
                <a:gdLst>
                  <a:gd name="connsiteX0" fmla="*/ 0 w 148519"/>
                  <a:gd name="connsiteY0" fmla="*/ 74259 h 148518"/>
                  <a:gd name="connsiteX1" fmla="*/ 74260 w 148519"/>
                  <a:gd name="connsiteY1" fmla="*/ 0 h 148518"/>
                  <a:gd name="connsiteX2" fmla="*/ 148519 w 148519"/>
                  <a:gd name="connsiteY2" fmla="*/ 74259 h 148518"/>
                  <a:gd name="connsiteX3" fmla="*/ 74260 w 148519"/>
                  <a:gd name="connsiteY3" fmla="*/ 148519 h 148518"/>
                  <a:gd name="connsiteX4" fmla="*/ 0 w 148519"/>
                  <a:gd name="connsiteY4" fmla="*/ 74259 h 1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8">
                    <a:moveTo>
                      <a:pt x="0" y="74259"/>
                    </a:moveTo>
                    <a:cubicBezTo>
                      <a:pt x="0" y="33221"/>
                      <a:pt x="33221" y="0"/>
                      <a:pt x="74260" y="0"/>
                    </a:cubicBezTo>
                    <a:cubicBezTo>
                      <a:pt x="115298" y="0"/>
                      <a:pt x="148519" y="33221"/>
                      <a:pt x="148519" y="74259"/>
                    </a:cubicBezTo>
                    <a:cubicBezTo>
                      <a:pt x="148519" y="115298"/>
                      <a:pt x="115298" y="148519"/>
                      <a:pt x="74260" y="148519"/>
                    </a:cubicBezTo>
                    <a:cubicBezTo>
                      <a:pt x="34198" y="148519"/>
                      <a:pt x="0" y="115298"/>
                      <a:pt x="0" y="74259"/>
                    </a:cubicBezTo>
                    <a:close/>
                  </a:path>
                </a:pathLst>
              </a:custGeom>
              <a:solidFill>
                <a:srgbClr val="C0C662"/>
              </a:solidFill>
              <a:ln w="9770" cap="flat">
                <a:noFill/>
                <a:prstDash val="solid"/>
                <a:miter/>
              </a:ln>
            </p:spPr>
            <p:txBody>
              <a:bodyPr rtlCol="0" anchor="ctr"/>
              <a:lstStyle/>
              <a:p>
                <a:endParaRPr lang="en-US" dirty="0"/>
              </a:p>
            </p:txBody>
          </p:sp>
        </p:grpSp>
        <p:grpSp>
          <p:nvGrpSpPr>
            <p:cNvPr id="32" name="Graphic 44">
              <a:extLst>
                <a:ext uri="{FF2B5EF4-FFF2-40B4-BE49-F238E27FC236}">
                  <a16:creationId xmlns:a16="http://schemas.microsoft.com/office/drawing/2014/main" id="{DB484F3A-8869-F66B-F764-890348DBB424}"/>
                </a:ext>
              </a:extLst>
            </p:cNvPr>
            <p:cNvGrpSpPr/>
            <p:nvPr/>
          </p:nvGrpSpPr>
          <p:grpSpPr>
            <a:xfrm>
              <a:off x="5705826" y="6411564"/>
              <a:ext cx="1453922" cy="1452945"/>
              <a:chOff x="5705826" y="6411564"/>
              <a:chExt cx="1453922" cy="1452945"/>
            </a:xfrm>
          </p:grpSpPr>
          <p:grpSp>
            <p:nvGrpSpPr>
              <p:cNvPr id="33" name="Graphic 44">
                <a:extLst>
                  <a:ext uri="{FF2B5EF4-FFF2-40B4-BE49-F238E27FC236}">
                    <a16:creationId xmlns:a16="http://schemas.microsoft.com/office/drawing/2014/main" id="{DDA38C1F-9B25-651F-BBDA-4E68804989CC}"/>
                  </a:ext>
                </a:extLst>
              </p:cNvPr>
              <p:cNvGrpSpPr/>
              <p:nvPr/>
            </p:nvGrpSpPr>
            <p:grpSpPr>
              <a:xfrm>
                <a:off x="5705826" y="6411564"/>
                <a:ext cx="1453922" cy="1452945"/>
                <a:chOff x="5705826" y="6411564"/>
                <a:chExt cx="1453922" cy="1452945"/>
              </a:xfrm>
              <a:solidFill>
                <a:srgbClr val="C0C662"/>
              </a:solidFill>
            </p:grpSpPr>
            <p:sp>
              <p:nvSpPr>
                <p:cNvPr id="35" name="Freeform: Shape 34">
                  <a:extLst>
                    <a:ext uri="{FF2B5EF4-FFF2-40B4-BE49-F238E27FC236}">
                      <a16:creationId xmlns:a16="http://schemas.microsoft.com/office/drawing/2014/main" id="{D4BA752B-081C-937B-2A6C-C4A9DBD04AB1}"/>
                    </a:ext>
                  </a:extLst>
                </p:cNvPr>
                <p:cNvSpPr/>
                <p:nvPr/>
              </p:nvSpPr>
              <p:spPr>
                <a:xfrm>
                  <a:off x="5706800" y="6411564"/>
                  <a:ext cx="1452947" cy="1452945"/>
                </a:xfrm>
                <a:custGeom>
                  <a:avLst/>
                  <a:gdLst>
                    <a:gd name="connsiteX0" fmla="*/ 725987 w 1452947"/>
                    <a:gd name="connsiteY0" fmla="*/ 1452945 h 1452945"/>
                    <a:gd name="connsiteX1" fmla="*/ 1452948 w 1452947"/>
                    <a:gd name="connsiteY1" fmla="*/ 725984 h 1452945"/>
                    <a:gd name="connsiteX2" fmla="*/ 725987 w 1452947"/>
                    <a:gd name="connsiteY2" fmla="*/ 0 h 1452945"/>
                    <a:gd name="connsiteX3" fmla="*/ 2 w 1452947"/>
                    <a:gd name="connsiteY3" fmla="*/ 725984 h 1452945"/>
                    <a:gd name="connsiteX4" fmla="*/ 725987 w 1452947"/>
                    <a:gd name="connsiteY4" fmla="*/ 1452945 h 14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7" h="1452945">
                      <a:moveTo>
                        <a:pt x="725987" y="1452945"/>
                      </a:moveTo>
                      <a:cubicBezTo>
                        <a:pt x="1127574" y="1452945"/>
                        <a:pt x="1452948" y="1127572"/>
                        <a:pt x="1452948" y="725984"/>
                      </a:cubicBezTo>
                      <a:cubicBezTo>
                        <a:pt x="1452948" y="324397"/>
                        <a:pt x="1127574" y="0"/>
                        <a:pt x="725987" y="0"/>
                      </a:cubicBezTo>
                      <a:cubicBezTo>
                        <a:pt x="324399" y="0"/>
                        <a:pt x="2" y="325374"/>
                        <a:pt x="2" y="725984"/>
                      </a:cubicBezTo>
                      <a:cubicBezTo>
                        <a:pt x="-975" y="1127572"/>
                        <a:pt x="324399" y="1452945"/>
                        <a:pt x="725987" y="1452945"/>
                      </a:cubicBezTo>
                      <a:close/>
                    </a:path>
                  </a:pathLst>
                </a:custGeom>
                <a:solidFill>
                  <a:srgbClr val="C0C662"/>
                </a:solidFill>
                <a:ln w="977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8BB88E6-528A-A57E-9B4B-EE0502DD2F41}"/>
                    </a:ext>
                  </a:extLst>
                </p:cNvPr>
                <p:cNvSpPr/>
                <p:nvPr/>
              </p:nvSpPr>
              <p:spPr>
                <a:xfrm>
                  <a:off x="5705826" y="6411564"/>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5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3"/>
                        <a:pt x="1452946" y="725984"/>
                      </a:cubicBezTo>
                      <a:cubicBezTo>
                        <a:pt x="1452946" y="1127572"/>
                        <a:pt x="1127572" y="1452945"/>
                        <a:pt x="725984" y="1452945"/>
                      </a:cubicBezTo>
                      <a:cubicBezTo>
                        <a:pt x="324397" y="1452945"/>
                        <a:pt x="0" y="1127572"/>
                        <a:pt x="0" y="725984"/>
                      </a:cubicBezTo>
                      <a:cubicBezTo>
                        <a:pt x="0" y="325374"/>
                        <a:pt x="325374" y="0"/>
                        <a:pt x="726962" y="0"/>
                      </a:cubicBezTo>
                      <a:close/>
                    </a:path>
                  </a:pathLst>
                </a:custGeom>
                <a:solidFill>
                  <a:srgbClr val="C0C662"/>
                </a:solidFill>
                <a:ln w="9770" cap="flat">
                  <a:noFill/>
                  <a:prstDash val="solid"/>
                  <a:miter/>
                </a:ln>
              </p:spPr>
              <p:txBody>
                <a:bodyPr rtlCol="0" anchor="ctr"/>
                <a:lstStyle/>
                <a:p>
                  <a:endParaRPr lang="en-US" dirty="0"/>
                </a:p>
              </p:txBody>
            </p:sp>
          </p:grpSp>
          <p:sp>
            <p:nvSpPr>
              <p:cNvPr id="34" name="Freeform: Shape 33">
                <a:extLst>
                  <a:ext uri="{FF2B5EF4-FFF2-40B4-BE49-F238E27FC236}">
                    <a16:creationId xmlns:a16="http://schemas.microsoft.com/office/drawing/2014/main" id="{D52B8F5A-B0B7-B49B-9D11-BF217C65AE6E}"/>
                  </a:ext>
                </a:extLst>
              </p:cNvPr>
              <p:cNvSpPr/>
              <p:nvPr/>
            </p:nvSpPr>
            <p:spPr>
              <a:xfrm>
                <a:off x="5864116" y="6569853"/>
                <a:ext cx="1137342" cy="1137342"/>
              </a:xfrm>
              <a:custGeom>
                <a:avLst/>
                <a:gdLst>
                  <a:gd name="connsiteX0" fmla="*/ 568672 w 1137342"/>
                  <a:gd name="connsiteY0" fmla="*/ 1137343 h 1137342"/>
                  <a:gd name="connsiteX1" fmla="*/ 1137343 w 1137342"/>
                  <a:gd name="connsiteY1" fmla="*/ 568672 h 1137342"/>
                  <a:gd name="connsiteX2" fmla="*/ 568672 w 1137342"/>
                  <a:gd name="connsiteY2" fmla="*/ 0 h 1137342"/>
                  <a:gd name="connsiteX3" fmla="*/ 0 w 1137342"/>
                  <a:gd name="connsiteY3" fmla="*/ 568672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2"/>
                    </a:cubicBezTo>
                    <a:cubicBezTo>
                      <a:pt x="1137343" y="255023"/>
                      <a:pt x="882320" y="0"/>
                      <a:pt x="568672" y="0"/>
                    </a:cubicBezTo>
                    <a:cubicBezTo>
                      <a:pt x="254046" y="0"/>
                      <a:pt x="0" y="255023"/>
                      <a:pt x="0" y="568672"/>
                    </a:cubicBezTo>
                    <a:cubicBezTo>
                      <a:pt x="0" y="882320"/>
                      <a:pt x="254046" y="1137343"/>
                      <a:pt x="568672" y="1137343"/>
                    </a:cubicBezTo>
                    <a:close/>
                  </a:path>
                </a:pathLst>
              </a:custGeom>
              <a:solidFill>
                <a:srgbClr val="FFFFFF"/>
              </a:solidFill>
              <a:ln w="9770" cap="flat">
                <a:noFill/>
                <a:prstDash val="solid"/>
                <a:miter/>
              </a:ln>
            </p:spPr>
            <p:txBody>
              <a:bodyPr rtlCol="0" anchor="ctr"/>
              <a:lstStyle/>
              <a:p>
                <a:r>
                  <a:rPr lang="en-US" dirty="0">
                    <a:solidFill>
                      <a:schemeClr val="tx1">
                        <a:lumMod val="75000"/>
                        <a:lumOff val="25000"/>
                      </a:schemeClr>
                    </a:solidFill>
                  </a:rPr>
                  <a:t>     </a:t>
                </a:r>
                <a:r>
                  <a:rPr lang="en-US" sz="2800" dirty="0">
                    <a:solidFill>
                      <a:schemeClr val="tx1">
                        <a:lumMod val="75000"/>
                        <a:lumOff val="25000"/>
                      </a:schemeClr>
                    </a:solidFill>
                  </a:rPr>
                  <a:t>03</a:t>
                </a:r>
              </a:p>
            </p:txBody>
          </p:sp>
        </p:grpSp>
      </p:grpSp>
      <p:grpSp>
        <p:nvGrpSpPr>
          <p:cNvPr id="40" name="Graphic 44">
            <a:extLst>
              <a:ext uri="{FF2B5EF4-FFF2-40B4-BE49-F238E27FC236}">
                <a16:creationId xmlns:a16="http://schemas.microsoft.com/office/drawing/2014/main" id="{89D3EA8D-0DA7-667A-F8BA-693024EDC1F3}"/>
              </a:ext>
            </a:extLst>
          </p:cNvPr>
          <p:cNvGrpSpPr/>
          <p:nvPr/>
        </p:nvGrpSpPr>
        <p:grpSpPr>
          <a:xfrm>
            <a:off x="2188271" y="3239901"/>
            <a:ext cx="3398348" cy="3397371"/>
            <a:chOff x="2188271" y="3239901"/>
            <a:chExt cx="3398348" cy="3397371"/>
          </a:xfrm>
        </p:grpSpPr>
        <p:grpSp>
          <p:nvGrpSpPr>
            <p:cNvPr id="42" name="Graphic 44">
              <a:extLst>
                <a:ext uri="{FF2B5EF4-FFF2-40B4-BE49-F238E27FC236}">
                  <a16:creationId xmlns:a16="http://schemas.microsoft.com/office/drawing/2014/main" id="{3C882207-1315-1705-2FB3-88056CA498E5}"/>
                </a:ext>
              </a:extLst>
            </p:cNvPr>
            <p:cNvGrpSpPr/>
            <p:nvPr/>
          </p:nvGrpSpPr>
          <p:grpSpPr>
            <a:xfrm>
              <a:off x="2188271" y="3239901"/>
              <a:ext cx="3398348" cy="3397371"/>
              <a:chOff x="2188271" y="3239901"/>
              <a:chExt cx="3398348" cy="3397371"/>
            </a:xfrm>
          </p:grpSpPr>
          <p:sp>
            <p:nvSpPr>
              <p:cNvPr id="44" name="Freeform: Shape 43">
                <a:extLst>
                  <a:ext uri="{FF2B5EF4-FFF2-40B4-BE49-F238E27FC236}">
                    <a16:creationId xmlns:a16="http://schemas.microsoft.com/office/drawing/2014/main" id="{C108F254-0FAB-CC19-C1F0-E54FBD965609}"/>
                  </a:ext>
                </a:extLst>
              </p:cNvPr>
              <p:cNvSpPr/>
              <p:nvPr/>
            </p:nvSpPr>
            <p:spPr>
              <a:xfrm>
                <a:off x="3887445" y="4089977"/>
                <a:ext cx="1699174" cy="1698197"/>
              </a:xfrm>
              <a:custGeom>
                <a:avLst/>
                <a:gdLst>
                  <a:gd name="connsiteX0" fmla="*/ 1471510 w 1699174"/>
                  <a:gd name="connsiteY0" fmla="*/ 0 h 1698197"/>
                  <a:gd name="connsiteX1" fmla="*/ 0 w 1699174"/>
                  <a:gd name="connsiteY1" fmla="*/ 849099 h 1698197"/>
                  <a:gd name="connsiteX2" fmla="*/ 1471510 w 1699174"/>
                  <a:gd name="connsiteY2" fmla="*/ 1698197 h 1698197"/>
                  <a:gd name="connsiteX3" fmla="*/ 1699175 w 1699174"/>
                  <a:gd name="connsiteY3" fmla="*/ 849099 h 1698197"/>
                  <a:gd name="connsiteX4" fmla="*/ 1471510 w 1699174"/>
                  <a:gd name="connsiteY4" fmla="*/ 0 h 169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174" h="1698197">
                    <a:moveTo>
                      <a:pt x="1471510" y="0"/>
                    </a:moveTo>
                    <a:lnTo>
                      <a:pt x="0" y="849099"/>
                    </a:lnTo>
                    <a:lnTo>
                      <a:pt x="1471510" y="1698197"/>
                    </a:lnTo>
                    <a:cubicBezTo>
                      <a:pt x="1616121" y="1448060"/>
                      <a:pt x="1699175" y="1157862"/>
                      <a:pt x="1699175" y="849099"/>
                    </a:cubicBezTo>
                    <a:cubicBezTo>
                      <a:pt x="1699175" y="539359"/>
                      <a:pt x="1616121" y="249160"/>
                      <a:pt x="1471510" y="0"/>
                    </a:cubicBezTo>
                    <a:close/>
                  </a:path>
                </a:pathLst>
              </a:custGeom>
              <a:solidFill>
                <a:srgbClr val="3EB2D2"/>
              </a:solidFill>
              <a:ln w="977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3029167-D48F-9DB1-1411-F26896B127CB}"/>
                  </a:ext>
                </a:extLst>
              </p:cNvPr>
              <p:cNvSpPr/>
              <p:nvPr/>
            </p:nvSpPr>
            <p:spPr>
              <a:xfrm>
                <a:off x="2188271" y="3239901"/>
                <a:ext cx="1699174" cy="3397371"/>
              </a:xfrm>
              <a:custGeom>
                <a:avLst/>
                <a:gdLst>
                  <a:gd name="connsiteX0" fmla="*/ 227664 w 1699174"/>
                  <a:gd name="connsiteY0" fmla="*/ 850076 h 3397371"/>
                  <a:gd name="connsiteX1" fmla="*/ 0 w 1699174"/>
                  <a:gd name="connsiteY1" fmla="*/ 1699174 h 3397371"/>
                  <a:gd name="connsiteX2" fmla="*/ 227664 w 1699174"/>
                  <a:gd name="connsiteY2" fmla="*/ 2548273 h 3397371"/>
                  <a:gd name="connsiteX3" fmla="*/ 1699174 w 1699174"/>
                  <a:gd name="connsiteY3" fmla="*/ 3397372 h 3397371"/>
                  <a:gd name="connsiteX4" fmla="*/ 1699174 w 1699174"/>
                  <a:gd name="connsiteY4" fmla="*/ 0 h 3397371"/>
                  <a:gd name="connsiteX5" fmla="*/ 227664 w 1699174"/>
                  <a:gd name="connsiteY5" fmla="*/ 850076 h 339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174" h="3397371">
                    <a:moveTo>
                      <a:pt x="227664" y="850076"/>
                    </a:moveTo>
                    <a:cubicBezTo>
                      <a:pt x="83053" y="1100213"/>
                      <a:pt x="0" y="1390411"/>
                      <a:pt x="0" y="1699174"/>
                    </a:cubicBezTo>
                    <a:cubicBezTo>
                      <a:pt x="0" y="2008915"/>
                      <a:pt x="83053" y="2299113"/>
                      <a:pt x="227664" y="2548273"/>
                    </a:cubicBezTo>
                    <a:cubicBezTo>
                      <a:pt x="521771" y="3056364"/>
                      <a:pt x="1069923" y="3397372"/>
                      <a:pt x="1699174" y="3397372"/>
                    </a:cubicBezTo>
                    <a:lnTo>
                      <a:pt x="1699174" y="0"/>
                    </a:lnTo>
                    <a:cubicBezTo>
                      <a:pt x="1070900" y="0"/>
                      <a:pt x="521771" y="341985"/>
                      <a:pt x="227664" y="850076"/>
                    </a:cubicBezTo>
                    <a:close/>
                  </a:path>
                </a:pathLst>
              </a:custGeom>
              <a:solidFill>
                <a:srgbClr val="F4D851"/>
              </a:solidFill>
              <a:ln w="977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9368DA4-DC8E-4DFB-4AD0-F4EB86C2ABB1}"/>
                  </a:ext>
                </a:extLst>
              </p:cNvPr>
              <p:cNvSpPr/>
              <p:nvPr/>
            </p:nvSpPr>
            <p:spPr>
              <a:xfrm>
                <a:off x="3887445" y="4939076"/>
                <a:ext cx="1471510" cy="1698197"/>
              </a:xfrm>
              <a:custGeom>
                <a:avLst/>
                <a:gdLst>
                  <a:gd name="connsiteX0" fmla="*/ 0 w 1471510"/>
                  <a:gd name="connsiteY0" fmla="*/ 1698198 h 1698197"/>
                  <a:gd name="connsiteX1" fmla="*/ 1471510 w 1471510"/>
                  <a:gd name="connsiteY1" fmla="*/ 849099 h 1698197"/>
                  <a:gd name="connsiteX2" fmla="*/ 0 w 1471510"/>
                  <a:gd name="connsiteY2" fmla="*/ 0 h 1698197"/>
                  <a:gd name="connsiteX3" fmla="*/ 0 w 1471510"/>
                  <a:gd name="connsiteY3" fmla="*/ 1698198 h 1698197"/>
                </a:gdLst>
                <a:ahLst/>
                <a:cxnLst>
                  <a:cxn ang="0">
                    <a:pos x="connsiteX0" y="connsiteY0"/>
                  </a:cxn>
                  <a:cxn ang="0">
                    <a:pos x="connsiteX1" y="connsiteY1"/>
                  </a:cxn>
                  <a:cxn ang="0">
                    <a:pos x="connsiteX2" y="connsiteY2"/>
                  </a:cxn>
                  <a:cxn ang="0">
                    <a:pos x="connsiteX3" y="connsiteY3"/>
                  </a:cxn>
                </a:cxnLst>
                <a:rect l="l" t="t" r="r" b="b"/>
                <a:pathLst>
                  <a:path w="1471510" h="1698197">
                    <a:moveTo>
                      <a:pt x="0" y="1698198"/>
                    </a:moveTo>
                    <a:cubicBezTo>
                      <a:pt x="628274" y="1698198"/>
                      <a:pt x="1177404" y="1356213"/>
                      <a:pt x="1471510" y="849099"/>
                    </a:cubicBezTo>
                    <a:lnTo>
                      <a:pt x="0" y="0"/>
                    </a:lnTo>
                    <a:lnTo>
                      <a:pt x="0" y="1698198"/>
                    </a:lnTo>
                    <a:close/>
                  </a:path>
                </a:pathLst>
              </a:custGeom>
              <a:solidFill>
                <a:srgbClr val="C0C662"/>
              </a:solidFill>
              <a:ln w="977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8CBDD3B-C778-5573-82FD-C54877A3C453}"/>
                  </a:ext>
                </a:extLst>
              </p:cNvPr>
              <p:cNvSpPr/>
              <p:nvPr/>
            </p:nvSpPr>
            <p:spPr>
              <a:xfrm>
                <a:off x="3887445" y="3240879"/>
                <a:ext cx="1471510" cy="1699174"/>
              </a:xfrm>
              <a:custGeom>
                <a:avLst/>
                <a:gdLst>
                  <a:gd name="connsiteX0" fmla="*/ 1471510 w 1471510"/>
                  <a:gd name="connsiteY0" fmla="*/ 849099 h 1699174"/>
                  <a:gd name="connsiteX1" fmla="*/ 0 w 1471510"/>
                  <a:gd name="connsiteY1" fmla="*/ 0 h 1699174"/>
                  <a:gd name="connsiteX2" fmla="*/ 0 w 1471510"/>
                  <a:gd name="connsiteY2" fmla="*/ 1699174 h 1699174"/>
                  <a:gd name="connsiteX3" fmla="*/ 1471510 w 1471510"/>
                  <a:gd name="connsiteY3" fmla="*/ 849099 h 1699174"/>
                </a:gdLst>
                <a:ahLst/>
                <a:cxnLst>
                  <a:cxn ang="0">
                    <a:pos x="connsiteX0" y="connsiteY0"/>
                  </a:cxn>
                  <a:cxn ang="0">
                    <a:pos x="connsiteX1" y="connsiteY1"/>
                  </a:cxn>
                  <a:cxn ang="0">
                    <a:pos x="connsiteX2" y="connsiteY2"/>
                  </a:cxn>
                  <a:cxn ang="0">
                    <a:pos x="connsiteX3" y="connsiteY3"/>
                  </a:cxn>
                </a:cxnLst>
                <a:rect l="l" t="t" r="r" b="b"/>
                <a:pathLst>
                  <a:path w="1471510" h="1699174">
                    <a:moveTo>
                      <a:pt x="1471510" y="849099"/>
                    </a:moveTo>
                    <a:cubicBezTo>
                      <a:pt x="1177404" y="341007"/>
                      <a:pt x="629252" y="0"/>
                      <a:pt x="0" y="0"/>
                    </a:cubicBezTo>
                    <a:lnTo>
                      <a:pt x="0" y="1699174"/>
                    </a:lnTo>
                    <a:lnTo>
                      <a:pt x="1471510" y="849099"/>
                    </a:lnTo>
                    <a:close/>
                  </a:path>
                </a:pathLst>
              </a:custGeom>
              <a:solidFill>
                <a:srgbClr val="F7AF51"/>
              </a:solidFill>
              <a:ln w="977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DAF8171-9155-FD9A-2906-872C2935E00E}"/>
                  </a:ext>
                </a:extLst>
              </p:cNvPr>
              <p:cNvSpPr/>
              <p:nvPr/>
            </p:nvSpPr>
            <p:spPr>
              <a:xfrm>
                <a:off x="3887445" y="3239901"/>
                <a:ext cx="9770" cy="1699174"/>
              </a:xfrm>
              <a:custGeom>
                <a:avLst/>
                <a:gdLst>
                  <a:gd name="connsiteX0" fmla="*/ 0 w 9770"/>
                  <a:gd name="connsiteY0" fmla="*/ 0 h 1699174"/>
                  <a:gd name="connsiteX1" fmla="*/ 0 w 9770"/>
                  <a:gd name="connsiteY1" fmla="*/ 1699174 h 1699174"/>
                  <a:gd name="connsiteX2" fmla="*/ 0 w 9770"/>
                  <a:gd name="connsiteY2" fmla="*/ 0 h 1699174"/>
                </a:gdLst>
                <a:ahLst/>
                <a:cxnLst>
                  <a:cxn ang="0">
                    <a:pos x="connsiteX0" y="connsiteY0"/>
                  </a:cxn>
                  <a:cxn ang="0">
                    <a:pos x="connsiteX1" y="connsiteY1"/>
                  </a:cxn>
                  <a:cxn ang="0">
                    <a:pos x="connsiteX2" y="connsiteY2"/>
                  </a:cxn>
                </a:cxnLst>
                <a:rect l="l" t="t" r="r" b="b"/>
                <a:pathLst>
                  <a:path w="9770" h="1699174">
                    <a:moveTo>
                      <a:pt x="0" y="0"/>
                    </a:moveTo>
                    <a:lnTo>
                      <a:pt x="0" y="1699174"/>
                    </a:lnTo>
                    <a:lnTo>
                      <a:pt x="0" y="0"/>
                    </a:lnTo>
                    <a:close/>
                  </a:path>
                </a:pathLst>
              </a:custGeom>
              <a:noFill/>
              <a:ln w="72766" cap="flat">
                <a:solidFill>
                  <a:srgbClr val="FFFFFF"/>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552545-92FE-9177-D7CC-6A304EAE2B65}"/>
                  </a:ext>
                </a:extLst>
              </p:cNvPr>
              <p:cNvSpPr/>
              <p:nvPr/>
            </p:nvSpPr>
            <p:spPr>
              <a:xfrm>
                <a:off x="3887445" y="4939076"/>
                <a:ext cx="9770" cy="1698197"/>
              </a:xfrm>
              <a:custGeom>
                <a:avLst/>
                <a:gdLst>
                  <a:gd name="connsiteX0" fmla="*/ 0 w 9770"/>
                  <a:gd name="connsiteY0" fmla="*/ 1698198 h 1698197"/>
                  <a:gd name="connsiteX1" fmla="*/ 0 w 9770"/>
                  <a:gd name="connsiteY1" fmla="*/ 0 h 1698197"/>
                  <a:gd name="connsiteX2" fmla="*/ 0 w 9770"/>
                  <a:gd name="connsiteY2" fmla="*/ 1698198 h 1698197"/>
                </a:gdLst>
                <a:ahLst/>
                <a:cxnLst>
                  <a:cxn ang="0">
                    <a:pos x="connsiteX0" y="connsiteY0"/>
                  </a:cxn>
                  <a:cxn ang="0">
                    <a:pos x="connsiteX1" y="connsiteY1"/>
                  </a:cxn>
                  <a:cxn ang="0">
                    <a:pos x="connsiteX2" y="connsiteY2"/>
                  </a:cxn>
                </a:cxnLst>
                <a:rect l="l" t="t" r="r" b="b"/>
                <a:pathLst>
                  <a:path w="9770" h="1698197">
                    <a:moveTo>
                      <a:pt x="0" y="1698198"/>
                    </a:moveTo>
                    <a:lnTo>
                      <a:pt x="0" y="0"/>
                    </a:lnTo>
                    <a:lnTo>
                      <a:pt x="0" y="1698198"/>
                    </a:lnTo>
                    <a:close/>
                  </a:path>
                </a:pathLst>
              </a:custGeom>
              <a:noFill/>
              <a:ln w="72766" cap="flat">
                <a:solidFill>
                  <a:srgbClr val="FFFFFF"/>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EAFB165-A02E-13A7-35C4-581F74F6FEBE}"/>
                  </a:ext>
                </a:extLst>
              </p:cNvPr>
              <p:cNvSpPr/>
              <p:nvPr/>
            </p:nvSpPr>
            <p:spPr>
              <a:xfrm>
                <a:off x="3887445" y="4939076"/>
                <a:ext cx="1471510" cy="849098"/>
              </a:xfrm>
              <a:custGeom>
                <a:avLst/>
                <a:gdLst>
                  <a:gd name="connsiteX0" fmla="*/ 1471510 w 1471510"/>
                  <a:gd name="connsiteY0" fmla="*/ 849099 h 849098"/>
                  <a:gd name="connsiteX1" fmla="*/ 0 w 1471510"/>
                  <a:gd name="connsiteY1" fmla="*/ 0 h 849098"/>
                  <a:gd name="connsiteX2" fmla="*/ 1471510 w 1471510"/>
                  <a:gd name="connsiteY2" fmla="*/ 849099 h 849098"/>
                </a:gdLst>
                <a:ahLst/>
                <a:cxnLst>
                  <a:cxn ang="0">
                    <a:pos x="connsiteX0" y="connsiteY0"/>
                  </a:cxn>
                  <a:cxn ang="0">
                    <a:pos x="connsiteX1" y="connsiteY1"/>
                  </a:cxn>
                  <a:cxn ang="0">
                    <a:pos x="connsiteX2" y="connsiteY2"/>
                  </a:cxn>
                </a:cxnLst>
                <a:rect l="l" t="t" r="r" b="b"/>
                <a:pathLst>
                  <a:path w="1471510" h="849098">
                    <a:moveTo>
                      <a:pt x="1471510" y="849099"/>
                    </a:moveTo>
                    <a:lnTo>
                      <a:pt x="0" y="0"/>
                    </a:lnTo>
                    <a:lnTo>
                      <a:pt x="1471510" y="849099"/>
                    </a:lnTo>
                    <a:close/>
                  </a:path>
                </a:pathLst>
              </a:custGeom>
              <a:noFill/>
              <a:ln w="72766" cap="flat">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5A0055C-0B21-D8CA-D29D-46071B7D0376}"/>
                  </a:ext>
                </a:extLst>
              </p:cNvPr>
              <p:cNvSpPr/>
              <p:nvPr/>
            </p:nvSpPr>
            <p:spPr>
              <a:xfrm>
                <a:off x="3887445" y="4089977"/>
                <a:ext cx="1471510" cy="849098"/>
              </a:xfrm>
              <a:custGeom>
                <a:avLst/>
                <a:gdLst>
                  <a:gd name="connsiteX0" fmla="*/ 1471510 w 1471510"/>
                  <a:gd name="connsiteY0" fmla="*/ 0 h 849098"/>
                  <a:gd name="connsiteX1" fmla="*/ 0 w 1471510"/>
                  <a:gd name="connsiteY1" fmla="*/ 849099 h 849098"/>
                  <a:gd name="connsiteX2" fmla="*/ 1471510 w 1471510"/>
                  <a:gd name="connsiteY2" fmla="*/ 0 h 849098"/>
                </a:gdLst>
                <a:ahLst/>
                <a:cxnLst>
                  <a:cxn ang="0">
                    <a:pos x="connsiteX0" y="connsiteY0"/>
                  </a:cxn>
                  <a:cxn ang="0">
                    <a:pos x="connsiteX1" y="connsiteY1"/>
                  </a:cxn>
                  <a:cxn ang="0">
                    <a:pos x="connsiteX2" y="connsiteY2"/>
                  </a:cxn>
                </a:cxnLst>
                <a:rect l="l" t="t" r="r" b="b"/>
                <a:pathLst>
                  <a:path w="1471510" h="849098">
                    <a:moveTo>
                      <a:pt x="1471510" y="0"/>
                    </a:moveTo>
                    <a:lnTo>
                      <a:pt x="0" y="849099"/>
                    </a:lnTo>
                    <a:lnTo>
                      <a:pt x="1471510" y="0"/>
                    </a:lnTo>
                    <a:close/>
                  </a:path>
                </a:pathLst>
              </a:custGeom>
              <a:noFill/>
              <a:ln w="72766" cap="flat">
                <a:solidFill>
                  <a:srgbClr val="FFFFFF"/>
                </a:solidFill>
                <a:prstDash val="solid"/>
                <a:miter/>
              </a:ln>
            </p:spPr>
            <p:txBody>
              <a:bodyPr rtlCol="0" anchor="ctr"/>
              <a:lstStyle/>
              <a:p>
                <a:endParaRPr lang="en-US" dirty="0"/>
              </a:p>
            </p:txBody>
          </p:sp>
        </p:grpSp>
        <p:sp>
          <p:nvSpPr>
            <p:cNvPr id="43" name="Freeform: Shape 42">
              <a:extLst>
                <a:ext uri="{FF2B5EF4-FFF2-40B4-BE49-F238E27FC236}">
                  <a16:creationId xmlns:a16="http://schemas.microsoft.com/office/drawing/2014/main" id="{109C3458-7642-FC8A-C843-49A7BB1DA680}"/>
                </a:ext>
              </a:extLst>
            </p:cNvPr>
            <p:cNvSpPr/>
            <p:nvPr/>
          </p:nvSpPr>
          <p:spPr>
            <a:xfrm>
              <a:off x="2701248" y="3752878"/>
              <a:ext cx="2372395" cy="2372395"/>
            </a:xfrm>
            <a:custGeom>
              <a:avLst/>
              <a:gdLst>
                <a:gd name="connsiteX0" fmla="*/ 1186198 w 2372395"/>
                <a:gd name="connsiteY0" fmla="*/ 2372395 h 2372395"/>
                <a:gd name="connsiteX1" fmla="*/ 2372395 w 2372395"/>
                <a:gd name="connsiteY1" fmla="*/ 1186198 h 2372395"/>
                <a:gd name="connsiteX2" fmla="*/ 1186198 w 2372395"/>
                <a:gd name="connsiteY2" fmla="*/ 0 h 2372395"/>
                <a:gd name="connsiteX3" fmla="*/ 0 w 2372395"/>
                <a:gd name="connsiteY3" fmla="*/ 1186198 h 2372395"/>
                <a:gd name="connsiteX4" fmla="*/ 1186198 w 2372395"/>
                <a:gd name="connsiteY4" fmla="*/ 2372395 h 237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395" h="2372395">
                  <a:moveTo>
                    <a:pt x="1186198" y="2372395"/>
                  </a:moveTo>
                  <a:cubicBezTo>
                    <a:pt x="1841831" y="2372395"/>
                    <a:pt x="2372395" y="1840854"/>
                    <a:pt x="2372395" y="1186198"/>
                  </a:cubicBezTo>
                  <a:cubicBezTo>
                    <a:pt x="2372395" y="530565"/>
                    <a:pt x="1840854" y="0"/>
                    <a:pt x="1186198" y="0"/>
                  </a:cubicBezTo>
                  <a:cubicBezTo>
                    <a:pt x="530565" y="0"/>
                    <a:pt x="0" y="531542"/>
                    <a:pt x="0" y="1186198"/>
                  </a:cubicBezTo>
                  <a:cubicBezTo>
                    <a:pt x="0" y="1841831"/>
                    <a:pt x="530565" y="2372395"/>
                    <a:pt x="1186198" y="2372395"/>
                  </a:cubicBezTo>
                  <a:close/>
                </a:path>
              </a:pathLst>
            </a:custGeom>
            <a:solidFill>
              <a:srgbClr val="FFFFFF"/>
            </a:solidFill>
            <a:ln w="9770" cap="flat">
              <a:noFill/>
              <a:prstDash val="solid"/>
              <a:miter/>
            </a:ln>
          </p:spPr>
          <p:txBody>
            <a:bodyPr rtlCol="0" anchor="ctr"/>
            <a:lstStyle/>
            <a:p>
              <a:endParaRPr lang="en-US" dirty="0"/>
            </a:p>
          </p:txBody>
        </p:sp>
      </p:grpSp>
      <p:sp>
        <p:nvSpPr>
          <p:cNvPr id="52" name="TextBox 51">
            <a:extLst>
              <a:ext uri="{FF2B5EF4-FFF2-40B4-BE49-F238E27FC236}">
                <a16:creationId xmlns:a16="http://schemas.microsoft.com/office/drawing/2014/main" id="{DAC4E41D-EFC7-2931-0261-ABE404961924}"/>
              </a:ext>
            </a:extLst>
          </p:cNvPr>
          <p:cNvSpPr txBox="1"/>
          <p:nvPr/>
        </p:nvSpPr>
        <p:spPr>
          <a:xfrm>
            <a:off x="7862282" y="4350556"/>
            <a:ext cx="5677106" cy="1107996"/>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It prevents users from navigating away from the current view based on unsaved changes or pending operations.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BA87656D-1CAE-C252-154A-0923A6E786C7}"/>
              </a:ext>
            </a:extLst>
          </p:cNvPr>
          <p:cNvSpPr txBox="1"/>
          <p:nvPr/>
        </p:nvSpPr>
        <p:spPr>
          <a:xfrm>
            <a:off x="7075475" y="6743056"/>
            <a:ext cx="5180713" cy="769441"/>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It helps in loading necessary data before the route is activated.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Brandline_LVC">
            <a:extLst>
              <a:ext uri="{FF2B5EF4-FFF2-40B4-BE49-F238E27FC236}">
                <a16:creationId xmlns:a16="http://schemas.microsoft.com/office/drawing/2014/main" id="{694A673A-3057-504D-E417-8D181766C097}"/>
              </a:ext>
            </a:extLst>
          </p:cNvPr>
          <p:cNvSpPr/>
          <p:nvPr/>
        </p:nvSpPr>
        <p:spPr>
          <a:xfrm>
            <a:off x="5619894" y="816324"/>
            <a:ext cx="502089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30BB92CC-7467-FF6D-687C-BA833EA00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68592" y="4172450"/>
            <a:ext cx="2125345" cy="1492609"/>
          </a:xfrm>
          <a:prstGeom prst="rect">
            <a:avLst/>
          </a:prstGeom>
        </p:spPr>
      </p:pic>
    </p:spTree>
    <p:custDataLst>
      <p:tags r:id="rId1"/>
    </p:custDataLst>
    <p:extLst>
      <p:ext uri="{BB962C8B-B14F-4D97-AF65-F5344CB8AC3E}">
        <p14:creationId xmlns:p14="http://schemas.microsoft.com/office/powerpoint/2010/main" val="228492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What Is 404 Error</a:t>
            </a:r>
            <a:r>
              <a:rPr lang="en-IN" dirty="0"/>
              <a:t>?</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1992129" y="1547813"/>
            <a:ext cx="12271742" cy="687387"/>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A 404 page is shown when a user tries to access a route or resource that is not available. </a:t>
            </a:r>
            <a:endParaRPr lang="en-IN" sz="22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5A0AE8A-6231-E4EB-ECB0-F3CF7C279611}"/>
              </a:ext>
            </a:extLst>
          </p:cNvPr>
          <p:cNvSpPr/>
          <p:nvPr/>
        </p:nvSpPr>
        <p:spPr>
          <a:xfrm>
            <a:off x="4024731" y="7256783"/>
            <a:ext cx="8206538" cy="831207"/>
          </a:xfrm>
          <a:prstGeom prst="roundRect">
            <a:avLst/>
          </a:prstGeom>
          <a:solidFill>
            <a:srgbClr val="E1E1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The 404 is an HTTP status code representing </a:t>
            </a:r>
            <a:r>
              <a:rPr lang="en-US" sz="2200" b="1" i="0" dirty="0">
                <a:solidFill>
                  <a:schemeClr val="tx1">
                    <a:lumMod val="75000"/>
                    <a:lumOff val="25000"/>
                  </a:schemeClr>
                </a:solidFill>
                <a:effectLst/>
                <a:latin typeface="+mj-lt"/>
              </a:rPr>
              <a:t>Not Found</a:t>
            </a:r>
            <a:r>
              <a:rPr lang="en-US" sz="2200" b="0" i="0" dirty="0">
                <a:solidFill>
                  <a:schemeClr val="tx1">
                    <a:lumMod val="75000"/>
                    <a:lumOff val="25000"/>
                  </a:schemeClr>
                </a:solidFill>
                <a:effectLst/>
                <a:latin typeface="+mj-lt"/>
              </a:rPr>
              <a:t>.</a:t>
            </a:r>
          </a:p>
        </p:txBody>
      </p:sp>
      <p:pic>
        <p:nvPicPr>
          <p:cNvPr id="6" name="Graphic 5">
            <a:extLst>
              <a:ext uri="{FF2B5EF4-FFF2-40B4-BE49-F238E27FC236}">
                <a16:creationId xmlns:a16="http://schemas.microsoft.com/office/drawing/2014/main" id="{B1A085FB-7F19-8632-63D4-8C4D12404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7182" y="2957536"/>
            <a:ext cx="6421636" cy="3576911"/>
          </a:xfrm>
          <a:prstGeom prst="rect">
            <a:avLst/>
          </a:prstGeom>
        </p:spPr>
      </p:pic>
      <p:sp>
        <p:nvSpPr>
          <p:cNvPr id="11" name="Brandline_LVC">
            <a:extLst>
              <a:ext uri="{FF2B5EF4-FFF2-40B4-BE49-F238E27FC236}">
                <a16:creationId xmlns:a16="http://schemas.microsoft.com/office/drawing/2014/main" id="{05440FE4-6B11-4ACF-1DCC-0C614E1A1C4E}"/>
              </a:ext>
            </a:extLst>
          </p:cNvPr>
          <p:cNvSpPr/>
          <p:nvPr/>
        </p:nvSpPr>
        <p:spPr>
          <a:xfrm>
            <a:off x="6134100" y="816705"/>
            <a:ext cx="4000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353002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9B4D0B-47D2-D729-A4F5-6AB014C0652F}"/>
              </a:ext>
            </a:extLst>
          </p:cNvPr>
          <p:cNvPicPr>
            <a:picLocks noChangeAspect="1"/>
          </p:cNvPicPr>
          <p:nvPr/>
        </p:nvPicPr>
        <p:blipFill rotWithShape="1">
          <a:blip r:embed="rId4"/>
          <a:srcRect l="18090" t="17856" r="14049" b="13901"/>
          <a:stretch/>
        </p:blipFill>
        <p:spPr>
          <a:xfrm>
            <a:off x="1300479" y="3566460"/>
            <a:ext cx="4591513" cy="3076315"/>
          </a:xfrm>
          <a:prstGeom prst="rect">
            <a:avLst/>
          </a:prstGeom>
        </p:spPr>
      </p:pic>
      <p:sp>
        <p:nvSpPr>
          <p:cNvPr id="4" name="Title 3">
            <a:extLst>
              <a:ext uri="{FF2B5EF4-FFF2-40B4-BE49-F238E27FC236}">
                <a16:creationId xmlns:a16="http://schemas.microsoft.com/office/drawing/2014/main" id="{A76A8F46-7E99-B52C-B481-A3115EC3EFDC}"/>
              </a:ext>
            </a:extLst>
          </p:cNvPr>
          <p:cNvSpPr>
            <a:spLocks noGrp="1"/>
          </p:cNvSpPr>
          <p:nvPr>
            <p:ph type="title"/>
          </p:nvPr>
        </p:nvSpPr>
        <p:spPr>
          <a:xfrm>
            <a:off x="-10160" y="229878"/>
            <a:ext cx="16276320" cy="687244"/>
          </a:xfrm>
        </p:spPr>
        <p:txBody>
          <a:bodyPr>
            <a:normAutofit/>
          </a:bodyPr>
          <a:lstStyle/>
          <a:p>
            <a:r>
              <a:rPr lang="en-US" b="0" dirty="0">
                <a:solidFill>
                  <a:srgbClr val="404040"/>
                </a:solidFill>
                <a:latin typeface="Open Sans Bold" panose="020B0806030504020204" pitchFamily="34" charset="0"/>
              </a:rPr>
              <a:t>What Is React Routing?</a:t>
            </a:r>
          </a:p>
        </p:txBody>
      </p:sp>
      <p:sp>
        <p:nvSpPr>
          <p:cNvPr id="5" name="Rectangle: Rounded Corners 4">
            <a:extLst>
              <a:ext uri="{FF2B5EF4-FFF2-40B4-BE49-F238E27FC236}">
                <a16:creationId xmlns:a16="http://schemas.microsoft.com/office/drawing/2014/main" id="{2E29D271-1019-8BBC-E22C-08B0C4A1E318}"/>
              </a:ext>
            </a:extLst>
          </p:cNvPr>
          <p:cNvSpPr/>
          <p:nvPr/>
        </p:nvSpPr>
        <p:spPr>
          <a:xfrm>
            <a:off x="2660203" y="1548384"/>
            <a:ext cx="10935594" cy="952842"/>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dirty="0">
                <a:solidFill>
                  <a:srgbClr val="404040"/>
                </a:solidFill>
                <a:latin typeface="Open Sans" panose="020B0606030504020204" pitchFamily="34" charset="0"/>
                <a:ea typeface="+mn-lt"/>
                <a:cs typeface="+mn-lt"/>
              </a:rPr>
              <a:t>React Routing is a powerful navigation library for building single-page applications (SPAs) in React. </a:t>
            </a:r>
            <a:endParaRPr lang="en-US" sz="2200" dirty="0">
              <a:solidFill>
                <a:srgbClr val="404040"/>
              </a:solidFill>
              <a:latin typeface="Open Sans" panose="020B0606030504020204" pitchFamily="34" charset="0"/>
              <a:ea typeface="Open Sans"/>
              <a:cs typeface="Open Sans"/>
            </a:endParaRPr>
          </a:p>
        </p:txBody>
      </p:sp>
      <p:sp>
        <p:nvSpPr>
          <p:cNvPr id="9" name="Rectangle: Rounded Corners 8">
            <a:extLst>
              <a:ext uri="{FF2B5EF4-FFF2-40B4-BE49-F238E27FC236}">
                <a16:creationId xmlns:a16="http://schemas.microsoft.com/office/drawing/2014/main" id="{60BCA615-F46D-2017-C97B-C5B6223D7B6E}"/>
              </a:ext>
            </a:extLst>
          </p:cNvPr>
          <p:cNvSpPr/>
          <p:nvPr/>
        </p:nvSpPr>
        <p:spPr>
          <a:xfrm>
            <a:off x="6880334" y="3712642"/>
            <a:ext cx="7583424" cy="3076315"/>
          </a:xfrm>
          <a:prstGeom prst="roundRect">
            <a:avLst>
              <a:gd name="adj" fmla="val 7317"/>
            </a:avLst>
          </a:prstGeom>
          <a:solidFill>
            <a:srgbClr val="DFE7F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342900" indent="-342900">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ea typeface="+mn-lt"/>
                <a:cs typeface="+mn-lt"/>
              </a:rPr>
              <a:t>In a typical web application, when users interact with different parts of the interface, the content changes without requiring a full page reload.</a:t>
            </a:r>
          </a:p>
          <a:p>
            <a:pPr marL="342900" indent="-342900">
              <a:buClr>
                <a:schemeClr val="tx1">
                  <a:lumMod val="75000"/>
                  <a:lumOff val="25000"/>
                </a:schemeClr>
              </a:buClr>
              <a:buFont typeface="Arial" panose="020B0604020202020204" pitchFamily="34" charset="0"/>
              <a:buChar char="•"/>
            </a:pPr>
            <a:endParaRPr lang="en-US" sz="2200" dirty="0">
              <a:solidFill>
                <a:schemeClr val="tx1">
                  <a:lumMod val="75000"/>
                  <a:lumOff val="25000"/>
                </a:schemeClr>
              </a:solidFill>
              <a:ea typeface="+mn-lt"/>
              <a:cs typeface="+mn-lt"/>
            </a:endParaRPr>
          </a:p>
          <a:p>
            <a:pPr marL="342900" indent="-342900">
              <a:buClr>
                <a:schemeClr val="tx1">
                  <a:lumMod val="75000"/>
                  <a:lumOff val="25000"/>
                </a:schemeClr>
              </a:buClr>
              <a:buFont typeface="Arial" panose="020B0604020202020204" pitchFamily="34" charset="0"/>
              <a:buChar char="•"/>
            </a:pPr>
            <a:r>
              <a:rPr lang="en-US" sz="2200" dirty="0">
                <a:solidFill>
                  <a:schemeClr val="tx1">
                    <a:lumMod val="75000"/>
                    <a:lumOff val="25000"/>
                  </a:schemeClr>
                </a:solidFill>
                <a:ea typeface="+mn-lt"/>
                <a:cs typeface="+mn-lt"/>
              </a:rPr>
              <a:t>React Router enables developers to manage these transitions and URL changes seamlessly within a React application.</a:t>
            </a:r>
            <a:endParaRPr lang="en-US" sz="2200" dirty="0">
              <a:solidFill>
                <a:schemeClr val="tx1">
                  <a:lumMod val="75000"/>
                  <a:lumOff val="25000"/>
                </a:schemeClr>
              </a:solidFill>
              <a:ea typeface="Open Sans"/>
              <a:cs typeface="Open Sans"/>
            </a:endParaRPr>
          </a:p>
        </p:txBody>
      </p:sp>
      <p:sp>
        <p:nvSpPr>
          <p:cNvPr id="3" name="Brandline_LVC">
            <a:extLst>
              <a:ext uri="{FF2B5EF4-FFF2-40B4-BE49-F238E27FC236}">
                <a16:creationId xmlns:a16="http://schemas.microsoft.com/office/drawing/2014/main" id="{28EB45AA-D501-03BA-DDBF-B66DC7712CD5}"/>
              </a:ext>
            </a:extLst>
          </p:cNvPr>
          <p:cNvSpPr/>
          <p:nvPr/>
        </p:nvSpPr>
        <p:spPr>
          <a:xfrm>
            <a:off x="5588000" y="816324"/>
            <a:ext cx="5084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567634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Custom 404 Error Page Using React Router</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195329" y="1549010"/>
            <a:ext cx="11865342" cy="85774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In React, React Router allows users to define a </a:t>
            </a:r>
            <a:r>
              <a:rPr lang="en-US" sz="2200" b="1" i="0" dirty="0">
                <a:solidFill>
                  <a:schemeClr val="tx1">
                    <a:lumMod val="75000"/>
                    <a:lumOff val="25000"/>
                  </a:schemeClr>
                </a:solidFill>
                <a:effectLst/>
              </a:rPr>
              <a:t>&lt;Route&gt; </a:t>
            </a:r>
            <a:r>
              <a:rPr lang="en-US" sz="2200" i="0" dirty="0">
                <a:solidFill>
                  <a:schemeClr val="tx1">
                    <a:lumMod val="75000"/>
                    <a:lumOff val="25000"/>
                  </a:schemeClr>
                </a:solidFill>
                <a:effectLst/>
              </a:rPr>
              <a:t>with a path of  </a:t>
            </a:r>
            <a:r>
              <a:rPr lang="en-US" sz="2200" b="1" i="0" dirty="0">
                <a:solidFill>
                  <a:schemeClr val="tx1">
                    <a:lumMod val="75000"/>
                    <a:lumOff val="25000"/>
                  </a:schemeClr>
                </a:solidFill>
                <a:effectLst/>
              </a:rPr>
              <a:t>*</a:t>
            </a:r>
            <a:r>
              <a:rPr lang="en-US" sz="2200" i="0" dirty="0">
                <a:solidFill>
                  <a:schemeClr val="tx1">
                    <a:lumMod val="75000"/>
                    <a:lumOff val="25000"/>
                  </a:schemeClr>
                </a:solidFill>
                <a:effectLst/>
              </a:rPr>
              <a:t> or </a:t>
            </a:r>
            <a:r>
              <a:rPr lang="en-US" sz="2200" b="1" i="0" dirty="0">
                <a:solidFill>
                  <a:schemeClr val="tx1">
                    <a:lumMod val="75000"/>
                    <a:lumOff val="25000"/>
                  </a:schemeClr>
                </a:solidFill>
                <a:effectLst/>
              </a:rPr>
              <a:t>404</a:t>
            </a:r>
            <a:r>
              <a:rPr lang="en-US" sz="2200" i="0" dirty="0">
                <a:solidFill>
                  <a:schemeClr val="tx1">
                    <a:lumMod val="75000"/>
                    <a:lumOff val="25000"/>
                  </a:schemeClr>
                </a:solidFill>
                <a:effectLst/>
              </a:rPr>
              <a:t>, which is used to render a custom </a:t>
            </a:r>
            <a:r>
              <a:rPr lang="en-US" sz="2200" b="1" i="0" dirty="0">
                <a:solidFill>
                  <a:schemeClr val="tx1">
                    <a:lumMod val="75000"/>
                    <a:lumOff val="25000"/>
                  </a:schemeClr>
                </a:solidFill>
                <a:effectLst/>
              </a:rPr>
              <a:t>404 component</a:t>
            </a:r>
            <a:r>
              <a:rPr lang="en-US" sz="2200" i="0" dirty="0">
                <a:solidFill>
                  <a:schemeClr val="tx1">
                    <a:lumMod val="75000"/>
                    <a:lumOff val="25000"/>
                  </a:schemeClr>
                </a:solidFill>
                <a:effectLst/>
              </a:rPr>
              <a:t>.</a:t>
            </a:r>
          </a:p>
        </p:txBody>
      </p:sp>
      <p:sp>
        <p:nvSpPr>
          <p:cNvPr id="3" name="Rectangle: Rounded Corners 2">
            <a:extLst>
              <a:ext uri="{FF2B5EF4-FFF2-40B4-BE49-F238E27FC236}">
                <a16:creationId xmlns:a16="http://schemas.microsoft.com/office/drawing/2014/main" id="{20046437-1967-DFF9-8444-E338A2798FAD}"/>
              </a:ext>
            </a:extLst>
          </p:cNvPr>
          <p:cNvSpPr/>
          <p:nvPr/>
        </p:nvSpPr>
        <p:spPr>
          <a:xfrm>
            <a:off x="2938751" y="7321304"/>
            <a:ext cx="10378499" cy="857742"/>
          </a:xfrm>
          <a:prstGeom prst="roundRect">
            <a:avLst/>
          </a:prstGeom>
          <a:solidFill>
            <a:srgbClr val="DDD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This specific route is generally placed at the end of all route definitions,</a:t>
            </a:r>
          </a:p>
          <a:p>
            <a:pPr algn="ctr"/>
            <a:r>
              <a:rPr lang="en-US" sz="2200" i="0" dirty="0">
                <a:solidFill>
                  <a:schemeClr val="tx1">
                    <a:lumMod val="75000"/>
                    <a:lumOff val="25000"/>
                  </a:schemeClr>
                </a:solidFill>
                <a:effectLst/>
              </a:rPr>
              <a:t>serving as a catch-all</a:t>
            </a:r>
            <a:r>
              <a:rPr lang="en-US" sz="2200" dirty="0">
                <a:solidFill>
                  <a:schemeClr val="tx1">
                    <a:lumMod val="75000"/>
                    <a:lumOff val="25000"/>
                  </a:schemeClr>
                </a:solidFill>
              </a:rPr>
              <a:t> </a:t>
            </a:r>
            <a:r>
              <a:rPr lang="en-US" sz="2200" i="0" dirty="0">
                <a:solidFill>
                  <a:schemeClr val="tx1">
                    <a:lumMod val="75000"/>
                    <a:lumOff val="25000"/>
                  </a:schemeClr>
                </a:solidFill>
                <a:effectLst/>
              </a:rPr>
              <a:t>for any unrecognized URLs.</a:t>
            </a:r>
          </a:p>
        </p:txBody>
      </p:sp>
      <p:pic>
        <p:nvPicPr>
          <p:cNvPr id="6" name="Graphic 5">
            <a:extLst>
              <a:ext uri="{FF2B5EF4-FFF2-40B4-BE49-F238E27FC236}">
                <a16:creationId xmlns:a16="http://schemas.microsoft.com/office/drawing/2014/main" id="{6D9C2081-C3ED-9C64-5233-33BF3E5A7C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4477" y="2916238"/>
            <a:ext cx="4027046" cy="3629679"/>
          </a:xfrm>
          <a:prstGeom prst="rect">
            <a:avLst/>
          </a:prstGeom>
        </p:spPr>
      </p:pic>
      <p:sp>
        <p:nvSpPr>
          <p:cNvPr id="11" name="Brandline_LVC">
            <a:extLst>
              <a:ext uri="{FF2B5EF4-FFF2-40B4-BE49-F238E27FC236}">
                <a16:creationId xmlns:a16="http://schemas.microsoft.com/office/drawing/2014/main" id="{011AA0E7-BA5B-2D42-E525-07F50DE88757}"/>
              </a:ext>
            </a:extLst>
          </p:cNvPr>
          <p:cNvSpPr/>
          <p:nvPr/>
        </p:nvSpPr>
        <p:spPr>
          <a:xfrm>
            <a:off x="3454400" y="816705"/>
            <a:ext cx="934251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975908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Importance of Custom 404 Error Page</a:t>
            </a:r>
            <a:endParaRPr lang="en-IN" dirty="0"/>
          </a:p>
        </p:txBody>
      </p:sp>
      <p:grpSp>
        <p:nvGrpSpPr>
          <p:cNvPr id="16" name="Group 15">
            <a:extLst>
              <a:ext uri="{FF2B5EF4-FFF2-40B4-BE49-F238E27FC236}">
                <a16:creationId xmlns:a16="http://schemas.microsoft.com/office/drawing/2014/main" id="{E39CB658-88AE-48BB-1C47-AF0AA4642B94}"/>
              </a:ext>
            </a:extLst>
          </p:cNvPr>
          <p:cNvGrpSpPr/>
          <p:nvPr/>
        </p:nvGrpSpPr>
        <p:grpSpPr>
          <a:xfrm>
            <a:off x="2623764" y="2865438"/>
            <a:ext cx="11008472" cy="3359564"/>
            <a:chOff x="4013814" y="2897640"/>
            <a:chExt cx="11008472" cy="3359564"/>
          </a:xfrm>
        </p:grpSpPr>
        <p:sp>
          <p:nvSpPr>
            <p:cNvPr id="3" name="Google Shape;379;p14">
              <a:extLst>
                <a:ext uri="{FF2B5EF4-FFF2-40B4-BE49-F238E27FC236}">
                  <a16:creationId xmlns:a16="http://schemas.microsoft.com/office/drawing/2014/main" id="{B3BB1E7A-72F1-5FAC-434F-57D020BE3B17}"/>
                </a:ext>
              </a:extLst>
            </p:cNvPr>
            <p:cNvSpPr txBox="1"/>
            <p:nvPr/>
          </p:nvSpPr>
          <p:spPr>
            <a:xfrm>
              <a:off x="4717852" y="2897640"/>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User Experience: </a:t>
              </a:r>
              <a:r>
                <a:rPr lang="en-US" sz="2200" dirty="0">
                  <a:solidFill>
                    <a:schemeClr val="tx1">
                      <a:lumMod val="75000"/>
                      <a:lumOff val="25000"/>
                    </a:schemeClr>
                  </a:solidFill>
                </a:rPr>
                <a:t>Custom 404 pages provide a consistent and less intimidating user experience compared to generic error messages.</a:t>
              </a:r>
            </a:p>
          </p:txBody>
        </p:sp>
        <p:sp>
          <p:nvSpPr>
            <p:cNvPr id="7" name="Google Shape;380;p14">
              <a:extLst>
                <a:ext uri="{FF2B5EF4-FFF2-40B4-BE49-F238E27FC236}">
                  <a16:creationId xmlns:a16="http://schemas.microsoft.com/office/drawing/2014/main" id="{A72D50F0-0B9E-B296-3E5E-9AF7DB87E632}"/>
                </a:ext>
              </a:extLst>
            </p:cNvPr>
            <p:cNvSpPr txBox="1"/>
            <p:nvPr/>
          </p:nvSpPr>
          <p:spPr>
            <a:xfrm>
              <a:off x="4013814" y="2897640"/>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1"/>
                  </a:solidFill>
                  <a:latin typeface="Calibri"/>
                  <a:ea typeface="Calibri"/>
                  <a:cs typeface="Calibri"/>
                  <a:sym typeface="Calibri"/>
                </a:rPr>
                <a:t>01</a:t>
              </a:r>
              <a:endParaRPr sz="4000" b="1" dirty="0">
                <a:solidFill>
                  <a:schemeClr val="accent1"/>
                </a:solidFill>
                <a:latin typeface="Calibri"/>
                <a:ea typeface="Calibri"/>
                <a:cs typeface="Calibri"/>
                <a:sym typeface="Calibri"/>
              </a:endParaRPr>
            </a:p>
          </p:txBody>
        </p:sp>
        <p:sp>
          <p:nvSpPr>
            <p:cNvPr id="9" name="Google Shape;382;p14">
              <a:extLst>
                <a:ext uri="{FF2B5EF4-FFF2-40B4-BE49-F238E27FC236}">
                  <a16:creationId xmlns:a16="http://schemas.microsoft.com/office/drawing/2014/main" id="{C59004E5-6512-2C43-C625-9FE2B1EF4251}"/>
                </a:ext>
              </a:extLst>
            </p:cNvPr>
            <p:cNvSpPr txBox="1"/>
            <p:nvPr/>
          </p:nvSpPr>
          <p:spPr>
            <a:xfrm>
              <a:off x="4013814" y="4218057"/>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2"/>
                  </a:solidFill>
                  <a:latin typeface="Calibri"/>
                  <a:ea typeface="Calibri"/>
                  <a:cs typeface="Calibri"/>
                  <a:sym typeface="Calibri"/>
                </a:rPr>
                <a:t>02</a:t>
              </a:r>
              <a:endParaRPr sz="4000" b="1" dirty="0">
                <a:solidFill>
                  <a:schemeClr val="accent2"/>
                </a:solidFill>
                <a:latin typeface="Calibri"/>
                <a:ea typeface="Calibri"/>
                <a:cs typeface="Calibri"/>
                <a:sym typeface="Calibri"/>
              </a:endParaRPr>
            </a:p>
          </p:txBody>
        </p:sp>
        <p:sp>
          <p:nvSpPr>
            <p:cNvPr id="11" name="Google Shape;384;p14">
              <a:extLst>
                <a:ext uri="{FF2B5EF4-FFF2-40B4-BE49-F238E27FC236}">
                  <a16:creationId xmlns:a16="http://schemas.microsoft.com/office/drawing/2014/main" id="{4FDC07BD-4969-736C-A253-03A2EE1A3362}"/>
                </a:ext>
              </a:extLst>
            </p:cNvPr>
            <p:cNvSpPr txBox="1"/>
            <p:nvPr/>
          </p:nvSpPr>
          <p:spPr>
            <a:xfrm>
              <a:off x="4013814" y="5487803"/>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3"/>
                  </a:solidFill>
                  <a:latin typeface="Calibri"/>
                  <a:ea typeface="Calibri"/>
                  <a:cs typeface="Calibri"/>
                  <a:sym typeface="Calibri"/>
                </a:rPr>
                <a:t>03</a:t>
              </a:r>
              <a:endParaRPr sz="4000" b="1" dirty="0">
                <a:solidFill>
                  <a:schemeClr val="accent3"/>
                </a:solidFill>
                <a:latin typeface="Calibri"/>
                <a:ea typeface="Calibri"/>
                <a:cs typeface="Calibri"/>
                <a:sym typeface="Calibri"/>
              </a:endParaRPr>
            </a:p>
          </p:txBody>
        </p:sp>
        <p:sp>
          <p:nvSpPr>
            <p:cNvPr id="13" name="Google Shape;379;p14">
              <a:extLst>
                <a:ext uri="{FF2B5EF4-FFF2-40B4-BE49-F238E27FC236}">
                  <a16:creationId xmlns:a16="http://schemas.microsoft.com/office/drawing/2014/main" id="{0C5A4162-05D7-8695-714F-25142C29AE3E}"/>
                </a:ext>
              </a:extLst>
            </p:cNvPr>
            <p:cNvSpPr txBox="1"/>
            <p:nvPr/>
          </p:nvSpPr>
          <p:spPr>
            <a:xfrm>
              <a:off x="4717852" y="4208035"/>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Navigation Aid: </a:t>
              </a:r>
              <a:r>
                <a:rPr lang="en-US" sz="2200" dirty="0">
                  <a:solidFill>
                    <a:schemeClr val="tx1">
                      <a:lumMod val="75000"/>
                      <a:lumOff val="25000"/>
                    </a:schemeClr>
                  </a:solidFill>
                </a:rPr>
                <a:t>They offer helpful links and guidance back to the site's main sections, keeping users engaged.</a:t>
              </a:r>
            </a:p>
          </p:txBody>
        </p:sp>
        <p:sp>
          <p:nvSpPr>
            <p:cNvPr id="15" name="Google Shape;379;p14">
              <a:extLst>
                <a:ext uri="{FF2B5EF4-FFF2-40B4-BE49-F238E27FC236}">
                  <a16:creationId xmlns:a16="http://schemas.microsoft.com/office/drawing/2014/main" id="{FA3EA252-D0F3-544F-D6AD-4E8CD7F071B4}"/>
                </a:ext>
              </a:extLst>
            </p:cNvPr>
            <p:cNvSpPr txBox="1"/>
            <p:nvPr/>
          </p:nvSpPr>
          <p:spPr>
            <a:xfrm>
              <a:off x="4717852" y="5487803"/>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Brand Image: </a:t>
              </a:r>
              <a:r>
                <a:rPr lang="en-US" sz="2200" dirty="0">
                  <a:solidFill>
                    <a:schemeClr val="tx1">
                      <a:lumMod val="75000"/>
                      <a:lumOff val="25000"/>
                    </a:schemeClr>
                  </a:solidFill>
                </a:rPr>
                <a:t>They reinforce brand consistency and can leave a positive impression, even in error scenarios.</a:t>
              </a:r>
            </a:p>
          </p:txBody>
        </p:sp>
      </p:grpSp>
      <p:sp>
        <p:nvSpPr>
          <p:cNvPr id="12" name="Brandline_LVC">
            <a:extLst>
              <a:ext uri="{FF2B5EF4-FFF2-40B4-BE49-F238E27FC236}">
                <a16:creationId xmlns:a16="http://schemas.microsoft.com/office/drawing/2014/main" id="{0EDA4ECB-0AEC-F5D6-842E-149FC6878DA9}"/>
              </a:ext>
            </a:extLst>
          </p:cNvPr>
          <p:cNvSpPr/>
          <p:nvPr/>
        </p:nvSpPr>
        <p:spPr>
          <a:xfrm>
            <a:off x="4000500" y="816705"/>
            <a:ext cx="826500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277266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Importance of Custom 404 Error Page</a:t>
            </a:r>
            <a:endParaRPr lang="en-IN" dirty="0"/>
          </a:p>
        </p:txBody>
      </p:sp>
      <p:grpSp>
        <p:nvGrpSpPr>
          <p:cNvPr id="16" name="Group 15">
            <a:extLst>
              <a:ext uri="{FF2B5EF4-FFF2-40B4-BE49-F238E27FC236}">
                <a16:creationId xmlns:a16="http://schemas.microsoft.com/office/drawing/2014/main" id="{E39CB658-88AE-48BB-1C47-AF0AA4642B94}"/>
              </a:ext>
            </a:extLst>
          </p:cNvPr>
          <p:cNvGrpSpPr/>
          <p:nvPr/>
        </p:nvGrpSpPr>
        <p:grpSpPr>
          <a:xfrm>
            <a:off x="2623764" y="2866882"/>
            <a:ext cx="11008472" cy="3410235"/>
            <a:chOff x="4013814" y="2897640"/>
            <a:chExt cx="11008472" cy="3410235"/>
          </a:xfrm>
        </p:grpSpPr>
        <p:sp>
          <p:nvSpPr>
            <p:cNvPr id="3" name="Google Shape;379;p14">
              <a:extLst>
                <a:ext uri="{FF2B5EF4-FFF2-40B4-BE49-F238E27FC236}">
                  <a16:creationId xmlns:a16="http://schemas.microsoft.com/office/drawing/2014/main" id="{B3BB1E7A-72F1-5FAC-434F-57D020BE3B17}"/>
                </a:ext>
              </a:extLst>
            </p:cNvPr>
            <p:cNvSpPr txBox="1"/>
            <p:nvPr/>
          </p:nvSpPr>
          <p:spPr>
            <a:xfrm>
              <a:off x="4717852" y="2897640"/>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Feedback Channel: </a:t>
              </a:r>
              <a:r>
                <a:rPr lang="en-US" sz="2200" dirty="0">
                  <a:solidFill>
                    <a:schemeClr val="tx1">
                      <a:lumMod val="75000"/>
                      <a:lumOff val="25000"/>
                    </a:schemeClr>
                  </a:solidFill>
                </a:rPr>
                <a:t>They encourage users to report broken links, aiding in site maintenance and error resolution.</a:t>
              </a:r>
            </a:p>
          </p:txBody>
        </p:sp>
        <p:sp>
          <p:nvSpPr>
            <p:cNvPr id="7" name="Google Shape;380;p14">
              <a:extLst>
                <a:ext uri="{FF2B5EF4-FFF2-40B4-BE49-F238E27FC236}">
                  <a16:creationId xmlns:a16="http://schemas.microsoft.com/office/drawing/2014/main" id="{A72D50F0-0B9E-B296-3E5E-9AF7DB87E632}"/>
                </a:ext>
              </a:extLst>
            </p:cNvPr>
            <p:cNvSpPr txBox="1"/>
            <p:nvPr/>
          </p:nvSpPr>
          <p:spPr>
            <a:xfrm>
              <a:off x="4013814" y="2897640"/>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4"/>
                  </a:solidFill>
                  <a:latin typeface="Calibri"/>
                  <a:ea typeface="Calibri"/>
                  <a:cs typeface="Calibri"/>
                  <a:sym typeface="Calibri"/>
                </a:rPr>
                <a:t>04</a:t>
              </a:r>
              <a:endParaRPr sz="4000" b="1" dirty="0">
                <a:solidFill>
                  <a:schemeClr val="accent4"/>
                </a:solidFill>
                <a:latin typeface="Calibri"/>
                <a:ea typeface="Calibri"/>
                <a:cs typeface="Calibri"/>
                <a:sym typeface="Calibri"/>
              </a:endParaRPr>
            </a:p>
          </p:txBody>
        </p:sp>
        <p:sp>
          <p:nvSpPr>
            <p:cNvPr id="9" name="Google Shape;382;p14">
              <a:extLst>
                <a:ext uri="{FF2B5EF4-FFF2-40B4-BE49-F238E27FC236}">
                  <a16:creationId xmlns:a16="http://schemas.microsoft.com/office/drawing/2014/main" id="{C59004E5-6512-2C43-C625-9FE2B1EF4251}"/>
                </a:ext>
              </a:extLst>
            </p:cNvPr>
            <p:cNvSpPr txBox="1"/>
            <p:nvPr/>
          </p:nvSpPr>
          <p:spPr>
            <a:xfrm>
              <a:off x="4013814" y="4218057"/>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chemeClr val="accent6"/>
                  </a:solidFill>
                  <a:latin typeface="Calibri"/>
                  <a:ea typeface="Calibri"/>
                  <a:cs typeface="Calibri"/>
                  <a:sym typeface="Calibri"/>
                </a:rPr>
                <a:t>05</a:t>
              </a:r>
              <a:endParaRPr sz="4000" b="1" dirty="0">
                <a:solidFill>
                  <a:schemeClr val="accent6"/>
                </a:solidFill>
                <a:latin typeface="Calibri"/>
                <a:ea typeface="Calibri"/>
                <a:cs typeface="Calibri"/>
                <a:sym typeface="Calibri"/>
              </a:endParaRPr>
            </a:p>
          </p:txBody>
        </p:sp>
        <p:sp>
          <p:nvSpPr>
            <p:cNvPr id="11" name="Google Shape;384;p14">
              <a:extLst>
                <a:ext uri="{FF2B5EF4-FFF2-40B4-BE49-F238E27FC236}">
                  <a16:creationId xmlns:a16="http://schemas.microsoft.com/office/drawing/2014/main" id="{4FDC07BD-4969-736C-A253-03A2EE1A3362}"/>
                </a:ext>
              </a:extLst>
            </p:cNvPr>
            <p:cNvSpPr txBox="1"/>
            <p:nvPr/>
          </p:nvSpPr>
          <p:spPr>
            <a:xfrm>
              <a:off x="4013814" y="5487803"/>
              <a:ext cx="70403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FF6D3D"/>
                  </a:solidFill>
                  <a:latin typeface="Calibri"/>
                  <a:ea typeface="Calibri"/>
                  <a:cs typeface="Calibri"/>
                  <a:sym typeface="Calibri"/>
                </a:rPr>
                <a:t>06</a:t>
              </a:r>
              <a:endParaRPr sz="4000" b="1" dirty="0">
                <a:solidFill>
                  <a:srgbClr val="FF6D3D"/>
                </a:solidFill>
                <a:latin typeface="Calibri"/>
                <a:ea typeface="Calibri"/>
                <a:cs typeface="Calibri"/>
                <a:sym typeface="Calibri"/>
              </a:endParaRPr>
            </a:p>
          </p:txBody>
        </p:sp>
        <p:sp>
          <p:nvSpPr>
            <p:cNvPr id="13" name="Google Shape;379;p14">
              <a:extLst>
                <a:ext uri="{FF2B5EF4-FFF2-40B4-BE49-F238E27FC236}">
                  <a16:creationId xmlns:a16="http://schemas.microsoft.com/office/drawing/2014/main" id="{0C5A4162-05D7-8695-714F-25142C29AE3E}"/>
                </a:ext>
              </a:extLst>
            </p:cNvPr>
            <p:cNvSpPr txBox="1"/>
            <p:nvPr/>
          </p:nvSpPr>
          <p:spPr>
            <a:xfrm>
              <a:off x="4717852" y="4218057"/>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SEO Maintenance: </a:t>
              </a:r>
              <a:r>
                <a:rPr lang="en-US" sz="2200" dirty="0">
                  <a:solidFill>
                    <a:schemeClr val="tx1">
                      <a:lumMod val="75000"/>
                      <a:lumOff val="25000"/>
                    </a:schemeClr>
                  </a:solidFill>
                </a:rPr>
                <a:t>Properly configured 404 pages help maintain SEO health by preventing search engines from indexing non-existent pages.</a:t>
              </a:r>
            </a:p>
          </p:txBody>
        </p:sp>
        <p:sp>
          <p:nvSpPr>
            <p:cNvPr id="15" name="Google Shape;379;p14">
              <a:extLst>
                <a:ext uri="{FF2B5EF4-FFF2-40B4-BE49-F238E27FC236}">
                  <a16:creationId xmlns:a16="http://schemas.microsoft.com/office/drawing/2014/main" id="{FA3EA252-D0F3-544F-D6AD-4E8CD7F071B4}"/>
                </a:ext>
              </a:extLst>
            </p:cNvPr>
            <p:cNvSpPr txBox="1"/>
            <p:nvPr/>
          </p:nvSpPr>
          <p:spPr>
            <a:xfrm>
              <a:off x="4717852" y="5538474"/>
              <a:ext cx="10304434" cy="769401"/>
            </a:xfrm>
            <a:prstGeom prst="rect">
              <a:avLst/>
            </a:prstGeom>
            <a:noFill/>
            <a:ln>
              <a:noFill/>
            </a:ln>
          </p:spPr>
          <p:txBody>
            <a:bodyPr spcFirstLastPara="1" wrap="square" lIns="91425" tIns="45700" rIns="91425" bIns="45700" anchor="t" anchorCtr="0">
              <a:spAutoFit/>
            </a:bodyPr>
            <a:lstStyle/>
            <a:p>
              <a:pPr lvl="0"/>
              <a:r>
                <a:rPr lang="en-US" sz="2200" b="1" dirty="0">
                  <a:solidFill>
                    <a:schemeClr val="tx1">
                      <a:lumMod val="75000"/>
                      <a:lumOff val="25000"/>
                    </a:schemeClr>
                  </a:solidFill>
                </a:rPr>
                <a:t>Creative Outlet: </a:t>
              </a:r>
              <a:r>
                <a:rPr lang="en-US" sz="2200" dirty="0">
                  <a:solidFill>
                    <a:schemeClr val="tx1">
                      <a:lumMod val="75000"/>
                      <a:lumOff val="25000"/>
                    </a:schemeClr>
                  </a:solidFill>
                </a:rPr>
                <a:t>They offer an opportunity for creativity and humor, making the site memorable and shareable.</a:t>
              </a:r>
            </a:p>
          </p:txBody>
        </p:sp>
      </p:grpSp>
      <p:sp>
        <p:nvSpPr>
          <p:cNvPr id="12" name="Brandline_LVC">
            <a:extLst>
              <a:ext uri="{FF2B5EF4-FFF2-40B4-BE49-F238E27FC236}">
                <a16:creationId xmlns:a16="http://schemas.microsoft.com/office/drawing/2014/main" id="{A9AB3A01-95F7-AE2D-D1FF-6117DAC25232}"/>
              </a:ext>
            </a:extLst>
          </p:cNvPr>
          <p:cNvSpPr/>
          <p:nvPr/>
        </p:nvSpPr>
        <p:spPr>
          <a:xfrm>
            <a:off x="4000500" y="816705"/>
            <a:ext cx="826500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379240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Creating a Custom 404 Page with React Router</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3790064" y="1547813"/>
            <a:ext cx="8675871" cy="835716"/>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Follow these simple steps with code examples to create a</a:t>
            </a:r>
          </a:p>
          <a:p>
            <a:pPr algn="ctr"/>
            <a:r>
              <a:rPr lang="en-US" sz="2200" b="0" i="0" dirty="0">
                <a:solidFill>
                  <a:schemeClr val="tx1">
                    <a:lumMod val="75000"/>
                    <a:lumOff val="25000"/>
                  </a:schemeClr>
                </a:solidFill>
                <a:effectLst/>
                <a:latin typeface="+mj-lt"/>
              </a:rPr>
              <a:t>custom 404 page in React with React Router:</a:t>
            </a:r>
            <a:endParaRPr lang="en-IN" sz="2200" dirty="0">
              <a:solidFill>
                <a:schemeClr val="tx1">
                  <a:lumMod val="75000"/>
                  <a:lumOff val="25000"/>
                </a:schemeClr>
              </a:solidFill>
              <a:latin typeface="+mj-lt"/>
            </a:endParaRPr>
          </a:p>
        </p:txBody>
      </p:sp>
      <p:grpSp>
        <p:nvGrpSpPr>
          <p:cNvPr id="3" name="Google Shape;776;p2">
            <a:extLst>
              <a:ext uri="{FF2B5EF4-FFF2-40B4-BE49-F238E27FC236}">
                <a16:creationId xmlns:a16="http://schemas.microsoft.com/office/drawing/2014/main" id="{9E402838-F222-7424-B129-12228A2C365E}"/>
              </a:ext>
            </a:extLst>
          </p:cNvPr>
          <p:cNvGrpSpPr/>
          <p:nvPr/>
        </p:nvGrpSpPr>
        <p:grpSpPr>
          <a:xfrm>
            <a:off x="3311225" y="2806283"/>
            <a:ext cx="9646695" cy="5320652"/>
            <a:chOff x="9811286" y="3386411"/>
            <a:chExt cx="4732794" cy="2716806"/>
          </a:xfrm>
        </p:grpSpPr>
        <p:grpSp>
          <p:nvGrpSpPr>
            <p:cNvPr id="7" name="Google Shape;777;p2">
              <a:extLst>
                <a:ext uri="{FF2B5EF4-FFF2-40B4-BE49-F238E27FC236}">
                  <a16:creationId xmlns:a16="http://schemas.microsoft.com/office/drawing/2014/main" id="{B9F3CB49-B0BB-0BFC-119D-3A1B802D23B3}"/>
                </a:ext>
              </a:extLst>
            </p:cNvPr>
            <p:cNvGrpSpPr/>
            <p:nvPr/>
          </p:nvGrpSpPr>
          <p:grpSpPr>
            <a:xfrm>
              <a:off x="9811286" y="3386411"/>
              <a:ext cx="4732794" cy="2716806"/>
              <a:chOff x="1510448" y="2019948"/>
              <a:chExt cx="6166502" cy="3311562"/>
            </a:xfrm>
          </p:grpSpPr>
          <p:sp>
            <p:nvSpPr>
              <p:cNvPr id="9" name="Google Shape;778;p2">
                <a:extLst>
                  <a:ext uri="{FF2B5EF4-FFF2-40B4-BE49-F238E27FC236}">
                    <a16:creationId xmlns:a16="http://schemas.microsoft.com/office/drawing/2014/main" id="{F7578DE1-EA34-4E11-3D06-4886F9A9D768}"/>
                  </a:ext>
                </a:extLst>
              </p:cNvPr>
              <p:cNvSpPr/>
              <p:nvPr/>
            </p:nvSpPr>
            <p:spPr>
              <a:xfrm>
                <a:off x="1510448" y="2281694"/>
                <a:ext cx="6127200" cy="2989219"/>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779;p2">
                <a:extLst>
                  <a:ext uri="{FF2B5EF4-FFF2-40B4-BE49-F238E27FC236}">
                    <a16:creationId xmlns:a16="http://schemas.microsoft.com/office/drawing/2014/main" id="{8C2E8D24-D1F9-E51E-2FF2-5467FD6F72FA}"/>
                  </a:ext>
                </a:extLst>
              </p:cNvPr>
              <p:cNvSpPr/>
              <p:nvPr/>
            </p:nvSpPr>
            <p:spPr>
              <a:xfrm>
                <a:off x="1510448" y="2019948"/>
                <a:ext cx="6153300" cy="520148"/>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a:buClr>
                    <a:srgbClr val="000000"/>
                  </a:buClr>
                  <a:buSzPts val="2200"/>
                </a:pPr>
                <a:r>
                  <a:rPr lang="en-US" sz="2200" b="1" i="0" u="none" strike="noStrike" cap="none" dirty="0">
                    <a:solidFill>
                      <a:schemeClr val="bg1"/>
                    </a:solidFill>
                    <a:latin typeface="+mj-lt"/>
                    <a:ea typeface="Open Sans"/>
                    <a:cs typeface="Open Sans"/>
                    <a:sym typeface="Open Sans"/>
                  </a:rPr>
                  <a:t>Step 1:  </a:t>
                </a:r>
                <a:r>
                  <a:rPr lang="en-IN" sz="2200" b="1" i="0" dirty="0">
                    <a:solidFill>
                      <a:schemeClr val="bg1"/>
                    </a:solidFill>
                    <a:effectLst/>
                    <a:latin typeface="+mj-lt"/>
                  </a:rPr>
                  <a:t>Create the 404 component</a:t>
                </a:r>
              </a:p>
            </p:txBody>
          </p:sp>
          <p:sp>
            <p:nvSpPr>
              <p:cNvPr id="11" name="Google Shape;780;p2">
                <a:extLst>
                  <a:ext uri="{FF2B5EF4-FFF2-40B4-BE49-F238E27FC236}">
                    <a16:creationId xmlns:a16="http://schemas.microsoft.com/office/drawing/2014/main" id="{AB803659-33E0-C4B4-CC6B-CD1FF7BDF20F}"/>
                  </a:ext>
                </a:extLst>
              </p:cNvPr>
              <p:cNvSpPr/>
              <p:nvPr/>
            </p:nvSpPr>
            <p:spPr>
              <a:xfrm>
                <a:off x="1523650" y="5188410"/>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8" name="Google Shape;781;p2">
              <a:extLst>
                <a:ext uri="{FF2B5EF4-FFF2-40B4-BE49-F238E27FC236}">
                  <a16:creationId xmlns:a16="http://schemas.microsoft.com/office/drawing/2014/main" id="{85B0BED0-EAEC-BCE5-E3A8-32F87128B152}"/>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12" name="TextBox 11">
            <a:extLst>
              <a:ext uri="{FF2B5EF4-FFF2-40B4-BE49-F238E27FC236}">
                <a16:creationId xmlns:a16="http://schemas.microsoft.com/office/drawing/2014/main" id="{81E40140-C38B-AA85-0421-75CE6979773E}"/>
              </a:ext>
            </a:extLst>
          </p:cNvPr>
          <p:cNvSpPr txBox="1"/>
          <p:nvPr/>
        </p:nvSpPr>
        <p:spPr>
          <a:xfrm>
            <a:off x="3495821" y="3946822"/>
            <a:ext cx="9298031" cy="3539430"/>
          </a:xfrm>
          <a:prstGeom prst="rect">
            <a:avLst/>
          </a:prstGeom>
          <a:noFill/>
        </p:spPr>
        <p:txBody>
          <a:bodyPr wrap="square">
            <a:spAutoFit/>
          </a:bodyPr>
          <a:lstStyle/>
          <a:p>
            <a:r>
              <a:rPr lang="en-IN" sz="1600" dirty="0">
                <a:latin typeface="Courier New" panose="02070309020205020404" pitchFamily="49" charset="0"/>
                <a:cs typeface="Courier New" panose="02070309020205020404" pitchFamily="49" charset="0"/>
              </a:rPr>
              <a:t>oror NotFoundPage.js</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import React from 'react';</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const NotFoundPage = () =&gt; {</a:t>
            </a:r>
          </a:p>
          <a:p>
            <a:r>
              <a:rPr lang="en-IN" sz="1600" dirty="0">
                <a:latin typeface="Courier New" panose="02070309020205020404" pitchFamily="49" charset="0"/>
                <a:cs typeface="Courier New" panose="02070309020205020404" pitchFamily="49" charset="0"/>
              </a:rPr>
              <a:t>  return (</a:t>
            </a:r>
          </a:p>
          <a:p>
            <a:r>
              <a:rPr lang="en-IN" sz="1600" dirty="0">
                <a:latin typeface="Courier New" panose="02070309020205020404" pitchFamily="49" charset="0"/>
                <a:cs typeface="Courier New" panose="02070309020205020404" pitchFamily="49" charset="0"/>
              </a:rPr>
              <a:t>    &lt;div&gt;</a:t>
            </a:r>
          </a:p>
          <a:p>
            <a:r>
              <a:rPr lang="en-IN" sz="1600" dirty="0">
                <a:latin typeface="Courier New" panose="02070309020205020404" pitchFamily="49" charset="0"/>
                <a:cs typeface="Courier New" panose="02070309020205020404" pitchFamily="49" charset="0"/>
              </a:rPr>
              <a:t>      &lt;h1&gt;404 Not Found&lt;orh1&gt;</a:t>
            </a:r>
          </a:p>
          <a:p>
            <a:r>
              <a:rPr lang="en-IN" sz="1600" dirty="0">
                <a:latin typeface="Courier New" panose="02070309020205020404" pitchFamily="49" charset="0"/>
                <a:cs typeface="Courier New" panose="02070309020205020404" pitchFamily="49" charset="0"/>
              </a:rPr>
              <a:t>      &lt;p&gt;The page you are looking for doesn't exist.&lt;orp&gt;</a:t>
            </a:r>
          </a:p>
          <a:p>
            <a:r>
              <a:rPr lang="en-IN" sz="1600" dirty="0">
                <a:latin typeface="Courier New" panose="02070309020205020404" pitchFamily="49" charset="0"/>
                <a:cs typeface="Courier New" panose="02070309020205020404" pitchFamily="49" charset="0"/>
              </a:rPr>
              <a:t>    &lt;ordiv&gt;</a:t>
            </a:r>
          </a:p>
          <a:p>
            <a:r>
              <a:rPr lang="en-IN" sz="1600" dirty="0">
                <a:latin typeface="Courier New" panose="02070309020205020404" pitchFamily="49" charset="0"/>
                <a:cs typeface="Courier New" panose="02070309020205020404" pitchFamily="49" charset="0"/>
              </a:rPr>
              <a:t>  );</a:t>
            </a:r>
          </a:p>
          <a:p>
            <a:r>
              <a:rPr lang="en-IN" sz="1600" dirty="0">
                <a:latin typeface="Courier New" panose="02070309020205020404" pitchFamily="49" charset="0"/>
                <a:cs typeface="Courier New" panose="02070309020205020404" pitchFamily="49" charset="0"/>
              </a:rPr>
              <a:t>};</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export default NotFoundPage;</a:t>
            </a:r>
          </a:p>
        </p:txBody>
      </p:sp>
      <p:sp>
        <p:nvSpPr>
          <p:cNvPr id="16" name="Brandline_LVC">
            <a:extLst>
              <a:ext uri="{FF2B5EF4-FFF2-40B4-BE49-F238E27FC236}">
                <a16:creationId xmlns:a16="http://schemas.microsoft.com/office/drawing/2014/main" id="{7EE37B64-48EF-994F-C16D-E39E26CBC797}"/>
              </a:ext>
            </a:extLst>
          </p:cNvPr>
          <p:cNvSpPr/>
          <p:nvPr/>
        </p:nvSpPr>
        <p:spPr>
          <a:xfrm>
            <a:off x="3009900" y="816705"/>
            <a:ext cx="10247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948389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Creating a Custom 404 Page with React Router</a:t>
            </a:r>
            <a:endParaRPr lang="en-IN" dirty="0"/>
          </a:p>
        </p:txBody>
      </p:sp>
      <p:grpSp>
        <p:nvGrpSpPr>
          <p:cNvPr id="3" name="Google Shape;776;p2">
            <a:extLst>
              <a:ext uri="{FF2B5EF4-FFF2-40B4-BE49-F238E27FC236}">
                <a16:creationId xmlns:a16="http://schemas.microsoft.com/office/drawing/2014/main" id="{9E402838-F222-7424-B129-12228A2C365E}"/>
              </a:ext>
            </a:extLst>
          </p:cNvPr>
          <p:cNvGrpSpPr/>
          <p:nvPr/>
        </p:nvGrpSpPr>
        <p:grpSpPr>
          <a:xfrm>
            <a:off x="4555256" y="2530278"/>
            <a:ext cx="7145491" cy="3191866"/>
            <a:chOff x="9811286" y="3365074"/>
            <a:chExt cx="4732794" cy="3094159"/>
          </a:xfrm>
        </p:grpSpPr>
        <p:grpSp>
          <p:nvGrpSpPr>
            <p:cNvPr id="7" name="Google Shape;777;p2">
              <a:extLst>
                <a:ext uri="{FF2B5EF4-FFF2-40B4-BE49-F238E27FC236}">
                  <a16:creationId xmlns:a16="http://schemas.microsoft.com/office/drawing/2014/main" id="{B9F3CB49-B0BB-0BFC-119D-3A1B802D23B3}"/>
                </a:ext>
              </a:extLst>
            </p:cNvPr>
            <p:cNvGrpSpPr/>
            <p:nvPr/>
          </p:nvGrpSpPr>
          <p:grpSpPr>
            <a:xfrm>
              <a:off x="9811286" y="3365074"/>
              <a:ext cx="4732794" cy="3094159"/>
              <a:chOff x="1510448" y="1993940"/>
              <a:chExt cx="6166502" cy="3771525"/>
            </a:xfrm>
          </p:grpSpPr>
          <p:sp>
            <p:nvSpPr>
              <p:cNvPr id="9" name="Google Shape;778;p2">
                <a:extLst>
                  <a:ext uri="{FF2B5EF4-FFF2-40B4-BE49-F238E27FC236}">
                    <a16:creationId xmlns:a16="http://schemas.microsoft.com/office/drawing/2014/main" id="{F7578DE1-EA34-4E11-3D06-4886F9A9D768}"/>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779;p2">
                <a:extLst>
                  <a:ext uri="{FF2B5EF4-FFF2-40B4-BE49-F238E27FC236}">
                    <a16:creationId xmlns:a16="http://schemas.microsoft.com/office/drawing/2014/main" id="{8C2E8D24-D1F9-E51E-2FF2-5467FD6F72FA}"/>
                  </a:ext>
                </a:extLst>
              </p:cNvPr>
              <p:cNvSpPr/>
              <p:nvPr/>
            </p:nvSpPr>
            <p:spPr>
              <a:xfrm>
                <a:off x="1510448" y="1993940"/>
                <a:ext cx="6153300" cy="572164"/>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a:buClr>
                    <a:srgbClr val="000000"/>
                  </a:buClr>
                  <a:buSzPts val="2200"/>
                </a:pPr>
                <a:r>
                  <a:rPr lang="en-US" sz="2200" b="1" i="0" u="none" strike="noStrike" cap="none" dirty="0">
                    <a:solidFill>
                      <a:schemeClr val="bg1"/>
                    </a:solidFill>
                    <a:latin typeface="+mj-lt"/>
                    <a:ea typeface="Open Sans"/>
                    <a:cs typeface="Open Sans"/>
                    <a:sym typeface="Open Sans"/>
                  </a:rPr>
                  <a:t>Step 2: Set up react router</a:t>
                </a:r>
                <a:endParaRPr lang="en-IN" sz="2200" b="1" i="0" dirty="0">
                  <a:solidFill>
                    <a:schemeClr val="bg1"/>
                  </a:solidFill>
                  <a:effectLst/>
                  <a:latin typeface="+mj-lt"/>
                </a:endParaRPr>
              </a:p>
            </p:txBody>
          </p:sp>
          <p:sp>
            <p:nvSpPr>
              <p:cNvPr id="11" name="Google Shape;780;p2">
                <a:extLst>
                  <a:ext uri="{FF2B5EF4-FFF2-40B4-BE49-F238E27FC236}">
                    <a16:creationId xmlns:a16="http://schemas.microsoft.com/office/drawing/2014/main" id="{AB803659-33E0-C4B4-CC6B-CD1FF7BDF20F}"/>
                  </a:ext>
                </a:extLst>
              </p:cNvPr>
              <p:cNvSpPr/>
              <p:nvPr/>
            </p:nvSpPr>
            <p:spPr>
              <a:xfrm>
                <a:off x="1523650" y="5592314"/>
                <a:ext cx="6153300" cy="173151"/>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8" name="Google Shape;781;p2">
              <a:extLst>
                <a:ext uri="{FF2B5EF4-FFF2-40B4-BE49-F238E27FC236}">
                  <a16:creationId xmlns:a16="http://schemas.microsoft.com/office/drawing/2014/main" id="{85B0BED0-EAEC-BCE5-E3A8-32F87128B152}"/>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12" name="TextBox 11">
            <a:extLst>
              <a:ext uri="{FF2B5EF4-FFF2-40B4-BE49-F238E27FC236}">
                <a16:creationId xmlns:a16="http://schemas.microsoft.com/office/drawing/2014/main" id="{81E40140-C38B-AA85-0421-75CE6979773E}"/>
              </a:ext>
            </a:extLst>
          </p:cNvPr>
          <p:cNvSpPr txBox="1"/>
          <p:nvPr/>
        </p:nvSpPr>
        <p:spPr>
          <a:xfrm>
            <a:off x="4920670" y="3956497"/>
            <a:ext cx="4382659" cy="338554"/>
          </a:xfrm>
          <a:prstGeom prst="rect">
            <a:avLst/>
          </a:prstGeom>
          <a:noFill/>
        </p:spPr>
        <p:txBody>
          <a:bodyPr wrap="square">
            <a:spAutoFit/>
          </a:bodyPr>
          <a:lstStyle/>
          <a:p>
            <a:r>
              <a:rPr lang="en-IN" sz="1600" dirty="0">
                <a:latin typeface="Courier New" panose="02070309020205020404" pitchFamily="49" charset="0"/>
                <a:cs typeface="Courier New" panose="02070309020205020404" pitchFamily="49" charset="0"/>
              </a:rPr>
              <a:t>npm install react-router-dom</a:t>
            </a:r>
          </a:p>
        </p:txBody>
      </p:sp>
      <p:sp>
        <p:nvSpPr>
          <p:cNvPr id="15" name="Brandline_LVC">
            <a:extLst>
              <a:ext uri="{FF2B5EF4-FFF2-40B4-BE49-F238E27FC236}">
                <a16:creationId xmlns:a16="http://schemas.microsoft.com/office/drawing/2014/main" id="{DEF88029-49A0-41AF-4F42-43E54E8276D2}"/>
              </a:ext>
            </a:extLst>
          </p:cNvPr>
          <p:cNvSpPr/>
          <p:nvPr/>
        </p:nvSpPr>
        <p:spPr>
          <a:xfrm>
            <a:off x="3009900" y="816705"/>
            <a:ext cx="10247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80366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Creating a Custom 404 Page with React Router</a:t>
            </a:r>
            <a:endParaRPr lang="en-IN" dirty="0"/>
          </a:p>
        </p:txBody>
      </p:sp>
      <p:grpSp>
        <p:nvGrpSpPr>
          <p:cNvPr id="3" name="Google Shape;776;p2">
            <a:extLst>
              <a:ext uri="{FF2B5EF4-FFF2-40B4-BE49-F238E27FC236}">
                <a16:creationId xmlns:a16="http://schemas.microsoft.com/office/drawing/2014/main" id="{9E402838-F222-7424-B129-12228A2C365E}"/>
              </a:ext>
            </a:extLst>
          </p:cNvPr>
          <p:cNvGrpSpPr/>
          <p:nvPr/>
        </p:nvGrpSpPr>
        <p:grpSpPr>
          <a:xfrm>
            <a:off x="3552525" y="1712007"/>
            <a:ext cx="9646693" cy="7137077"/>
            <a:chOff x="9811286" y="3576080"/>
            <a:chExt cx="4732793" cy="2870825"/>
          </a:xfrm>
        </p:grpSpPr>
        <p:grpSp>
          <p:nvGrpSpPr>
            <p:cNvPr id="7" name="Google Shape;777;p2">
              <a:extLst>
                <a:ext uri="{FF2B5EF4-FFF2-40B4-BE49-F238E27FC236}">
                  <a16:creationId xmlns:a16="http://schemas.microsoft.com/office/drawing/2014/main" id="{B9F3CB49-B0BB-0BFC-119D-3A1B802D23B3}"/>
                </a:ext>
              </a:extLst>
            </p:cNvPr>
            <p:cNvGrpSpPr/>
            <p:nvPr/>
          </p:nvGrpSpPr>
          <p:grpSpPr>
            <a:xfrm>
              <a:off x="9811286" y="3576080"/>
              <a:ext cx="4732793" cy="2870825"/>
              <a:chOff x="1510448" y="2251139"/>
              <a:chExt cx="6166502" cy="3499300"/>
            </a:xfrm>
          </p:grpSpPr>
          <p:sp>
            <p:nvSpPr>
              <p:cNvPr id="9" name="Google Shape;778;p2">
                <a:extLst>
                  <a:ext uri="{FF2B5EF4-FFF2-40B4-BE49-F238E27FC236}">
                    <a16:creationId xmlns:a16="http://schemas.microsoft.com/office/drawing/2014/main" id="{F7578DE1-EA34-4E11-3D06-4886F9A9D768}"/>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779;p2">
                <a:extLst>
                  <a:ext uri="{FF2B5EF4-FFF2-40B4-BE49-F238E27FC236}">
                    <a16:creationId xmlns:a16="http://schemas.microsoft.com/office/drawing/2014/main" id="{8C2E8D24-D1F9-E51E-2FF2-5467FD6F72FA}"/>
                  </a:ext>
                </a:extLst>
              </p:cNvPr>
              <p:cNvSpPr/>
              <p:nvPr/>
            </p:nvSpPr>
            <p:spPr>
              <a:xfrm>
                <a:off x="1510448" y="2251139"/>
                <a:ext cx="6153300" cy="288957"/>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a:buClr>
                    <a:srgbClr val="000000"/>
                  </a:buClr>
                  <a:buSzPts val="2200"/>
                </a:pPr>
                <a:r>
                  <a:rPr lang="en-US" sz="2200" b="1" i="0" u="none" strike="noStrike" cap="none" dirty="0">
                    <a:solidFill>
                      <a:schemeClr val="bg1"/>
                    </a:solidFill>
                    <a:latin typeface="+mj-lt"/>
                    <a:ea typeface="Open Sans"/>
                    <a:cs typeface="Open Sans"/>
                    <a:sym typeface="Open Sans"/>
                  </a:rPr>
                  <a:t>Step 3: Define routes in your </a:t>
                </a:r>
                <a:r>
                  <a:rPr lang="en-US" sz="2200" b="1" dirty="0">
                    <a:solidFill>
                      <a:schemeClr val="bg1"/>
                    </a:solidFill>
                    <a:latin typeface="+mj-lt"/>
                    <a:ea typeface="Open Sans"/>
                    <a:cs typeface="Open Sans"/>
                    <a:sym typeface="Open Sans"/>
                  </a:rPr>
                  <a:t>a</a:t>
                </a:r>
                <a:r>
                  <a:rPr lang="en-US" sz="2200" b="1" i="0" u="none" strike="noStrike" cap="none" dirty="0">
                    <a:solidFill>
                      <a:schemeClr val="bg1"/>
                    </a:solidFill>
                    <a:latin typeface="+mj-lt"/>
                    <a:ea typeface="Open Sans"/>
                    <a:cs typeface="Open Sans"/>
                    <a:sym typeface="Open Sans"/>
                  </a:rPr>
                  <a:t>pplication</a:t>
                </a:r>
                <a:endParaRPr lang="en-IN" sz="2200" b="1" i="0" dirty="0">
                  <a:solidFill>
                    <a:schemeClr val="bg1"/>
                  </a:solidFill>
                  <a:effectLst/>
                  <a:latin typeface="+mj-lt"/>
                </a:endParaRPr>
              </a:p>
            </p:txBody>
          </p:sp>
          <p:sp>
            <p:nvSpPr>
              <p:cNvPr id="11" name="Google Shape;780;p2">
                <a:extLst>
                  <a:ext uri="{FF2B5EF4-FFF2-40B4-BE49-F238E27FC236}">
                    <a16:creationId xmlns:a16="http://schemas.microsoft.com/office/drawing/2014/main" id="{AB803659-33E0-C4B4-CC6B-CD1FF7BDF20F}"/>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8" name="Google Shape;781;p2">
              <a:extLst>
                <a:ext uri="{FF2B5EF4-FFF2-40B4-BE49-F238E27FC236}">
                  <a16:creationId xmlns:a16="http://schemas.microsoft.com/office/drawing/2014/main" id="{85B0BED0-EAEC-BCE5-E3A8-32F87128B152}"/>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12" name="TextBox 11">
            <a:extLst>
              <a:ext uri="{FF2B5EF4-FFF2-40B4-BE49-F238E27FC236}">
                <a16:creationId xmlns:a16="http://schemas.microsoft.com/office/drawing/2014/main" id="{81E40140-C38B-AA85-0421-75CE6979773E}"/>
              </a:ext>
            </a:extLst>
          </p:cNvPr>
          <p:cNvSpPr txBox="1"/>
          <p:nvPr/>
        </p:nvSpPr>
        <p:spPr>
          <a:xfrm>
            <a:off x="3737121" y="2314421"/>
            <a:ext cx="9441440" cy="6494085"/>
          </a:xfrm>
          <a:prstGeom prst="rect">
            <a:avLst/>
          </a:prstGeom>
          <a:noFill/>
        </p:spPr>
        <p:txBody>
          <a:bodyPr wrap="square">
            <a:spAutoFit/>
          </a:bodyPr>
          <a:lstStyle/>
          <a:p>
            <a:r>
              <a:rPr lang="en-IN" sz="1600" dirty="0">
                <a:latin typeface="Courier New" panose="02070309020205020404" pitchFamily="49" charset="0"/>
                <a:cs typeface="Courier New" panose="02070309020205020404" pitchFamily="49" charset="0"/>
              </a:rPr>
              <a:t>oror App.js</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import React from 'react';</a:t>
            </a:r>
          </a:p>
          <a:p>
            <a:r>
              <a:rPr lang="en-IN" sz="1600" dirty="0">
                <a:latin typeface="Courier New" panose="02070309020205020404" pitchFamily="49" charset="0"/>
                <a:cs typeface="Courier New" panose="02070309020205020404" pitchFamily="49" charset="0"/>
              </a:rPr>
              <a:t>import { BrowserRouter as Router, Route, Switch } from 'react-router-dom';</a:t>
            </a:r>
          </a:p>
          <a:p>
            <a:r>
              <a:rPr lang="en-IN" sz="1600" dirty="0">
                <a:latin typeface="Courier New" panose="02070309020205020404" pitchFamily="49" charset="0"/>
                <a:cs typeface="Courier New" panose="02070309020205020404" pitchFamily="49" charset="0"/>
              </a:rPr>
              <a:t>import HomePage from '.orHomePage'; oror Import your home page component</a:t>
            </a:r>
          </a:p>
          <a:p>
            <a:r>
              <a:rPr lang="en-IN" sz="1600" dirty="0">
                <a:latin typeface="Courier New" panose="02070309020205020404" pitchFamily="49" charset="0"/>
                <a:cs typeface="Courier New" panose="02070309020205020404" pitchFamily="49" charset="0"/>
              </a:rPr>
              <a:t>import AboutPage from '.orAboutPage'; oror Import your about page component</a:t>
            </a:r>
          </a:p>
          <a:p>
            <a:r>
              <a:rPr lang="en-IN" sz="1600" dirty="0">
                <a:latin typeface="Courier New" panose="02070309020205020404" pitchFamily="49" charset="0"/>
                <a:cs typeface="Courier New" panose="02070309020205020404" pitchFamily="49" charset="0"/>
              </a:rPr>
              <a:t>import NotFoundPage from '.orNotFoundPage'; oror Import your 404 page component</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const App = () =&gt; {</a:t>
            </a:r>
          </a:p>
          <a:p>
            <a:r>
              <a:rPr lang="en-IN" sz="1600" dirty="0">
                <a:latin typeface="Courier New" panose="02070309020205020404" pitchFamily="49" charset="0"/>
                <a:cs typeface="Courier New" panose="02070309020205020404" pitchFamily="49" charset="0"/>
              </a:rPr>
              <a:t>  return (</a:t>
            </a:r>
          </a:p>
          <a:p>
            <a:r>
              <a:rPr lang="en-IN" sz="1600" dirty="0">
                <a:latin typeface="Courier New" panose="02070309020205020404" pitchFamily="49" charset="0"/>
                <a:cs typeface="Courier New" panose="02070309020205020404" pitchFamily="49" charset="0"/>
              </a:rPr>
              <a:t>    &lt;Router&gt;</a:t>
            </a:r>
          </a:p>
          <a:p>
            <a:r>
              <a:rPr lang="en-IN" sz="1600" dirty="0">
                <a:latin typeface="Courier New" panose="02070309020205020404" pitchFamily="49" charset="0"/>
                <a:cs typeface="Courier New" panose="02070309020205020404" pitchFamily="49" charset="0"/>
              </a:rPr>
              <a:t>      &lt;Switch&gt;</a:t>
            </a:r>
          </a:p>
          <a:p>
            <a:r>
              <a:rPr lang="en-IN" sz="1600" dirty="0">
                <a:latin typeface="Courier New" panose="02070309020205020404" pitchFamily="49" charset="0"/>
                <a:cs typeface="Courier New" panose="02070309020205020404" pitchFamily="49" charset="0"/>
              </a:rPr>
              <a:t>        &lt;Route exact path="or" component={HomePage} or&gt;</a:t>
            </a:r>
          </a:p>
          <a:p>
            <a:r>
              <a:rPr lang="en-IN" sz="1600" dirty="0">
                <a:latin typeface="Courier New" panose="02070309020205020404" pitchFamily="49" charset="0"/>
                <a:cs typeface="Courier New" panose="02070309020205020404" pitchFamily="49" charset="0"/>
              </a:rPr>
              <a:t>        &lt;Route path="orabout" component={AboutPage} or&gt;</a:t>
            </a:r>
          </a:p>
          <a:p>
            <a:r>
              <a:rPr lang="en-IN" sz="1600" dirty="0">
                <a:latin typeface="Courier New" panose="02070309020205020404" pitchFamily="49" charset="0"/>
                <a:cs typeface="Courier New" panose="02070309020205020404" pitchFamily="49" charset="0"/>
              </a:rPr>
              <a:t>        {or* Define other routes as needed *or}</a:t>
            </a:r>
          </a:p>
          <a:p>
            <a:r>
              <a:rPr lang="en-IN" sz="1600" dirty="0">
                <a:latin typeface="Courier New" panose="02070309020205020404" pitchFamily="49" charset="0"/>
                <a:cs typeface="Courier New" panose="02070309020205020404" pitchFamily="49" charset="0"/>
              </a:rPr>
              <a:t>        </a:t>
            </a:r>
          </a:p>
          <a:p>
            <a:r>
              <a:rPr lang="en-IN" sz="1600" dirty="0">
                <a:latin typeface="Courier New" panose="02070309020205020404" pitchFamily="49" charset="0"/>
                <a:cs typeface="Courier New" panose="02070309020205020404" pitchFamily="49" charset="0"/>
              </a:rPr>
              <a:t>        {or* Catch-all Route for 404 Not Found *or}</a:t>
            </a:r>
          </a:p>
          <a:p>
            <a:r>
              <a:rPr lang="en-IN" sz="1600" dirty="0">
                <a:latin typeface="Courier New" panose="02070309020205020404" pitchFamily="49" charset="0"/>
                <a:cs typeface="Courier New" panose="02070309020205020404" pitchFamily="49" charset="0"/>
              </a:rPr>
              <a:t>        &lt;Route component={NotFoundPage} or&gt;</a:t>
            </a:r>
          </a:p>
          <a:p>
            <a:r>
              <a:rPr lang="en-IN" sz="1600" dirty="0">
                <a:latin typeface="Courier New" panose="02070309020205020404" pitchFamily="49" charset="0"/>
                <a:cs typeface="Courier New" panose="02070309020205020404" pitchFamily="49" charset="0"/>
              </a:rPr>
              <a:t>      &lt;orSwitch&gt;</a:t>
            </a:r>
          </a:p>
          <a:p>
            <a:r>
              <a:rPr lang="en-IN" sz="1600" dirty="0">
                <a:latin typeface="Courier New" panose="02070309020205020404" pitchFamily="49" charset="0"/>
                <a:cs typeface="Courier New" panose="02070309020205020404" pitchFamily="49" charset="0"/>
              </a:rPr>
              <a:t>    &lt;orRouter&gt;</a:t>
            </a:r>
          </a:p>
          <a:p>
            <a:r>
              <a:rPr lang="en-IN" sz="1600" dirty="0">
                <a:latin typeface="Courier New" panose="02070309020205020404" pitchFamily="49" charset="0"/>
                <a:cs typeface="Courier New" panose="02070309020205020404" pitchFamily="49" charset="0"/>
              </a:rPr>
              <a:t>  );</a:t>
            </a:r>
          </a:p>
          <a:p>
            <a:r>
              <a:rPr lang="en-IN" sz="1600" dirty="0">
                <a:latin typeface="Courier New" panose="02070309020205020404" pitchFamily="49" charset="0"/>
                <a:cs typeface="Courier New" panose="02070309020205020404" pitchFamily="49" charset="0"/>
              </a:rPr>
              <a:t>};</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export default App;</a:t>
            </a:r>
          </a:p>
        </p:txBody>
      </p:sp>
      <p:sp>
        <p:nvSpPr>
          <p:cNvPr id="15" name="Brandline_LVC">
            <a:extLst>
              <a:ext uri="{FF2B5EF4-FFF2-40B4-BE49-F238E27FC236}">
                <a16:creationId xmlns:a16="http://schemas.microsoft.com/office/drawing/2014/main" id="{26E14F90-1F8B-9637-DC1C-6558F9F61B11}"/>
              </a:ext>
            </a:extLst>
          </p:cNvPr>
          <p:cNvSpPr/>
          <p:nvPr/>
        </p:nvSpPr>
        <p:spPr>
          <a:xfrm>
            <a:off x="3009900" y="816705"/>
            <a:ext cx="10247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3589010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Creating a Custom 404 Page with React Router</a:t>
            </a:r>
            <a:endParaRPr lang="en-IN" dirty="0"/>
          </a:p>
        </p:txBody>
      </p:sp>
      <p:grpSp>
        <p:nvGrpSpPr>
          <p:cNvPr id="18" name="Google Shape;777;p2">
            <a:extLst>
              <a:ext uri="{FF2B5EF4-FFF2-40B4-BE49-F238E27FC236}">
                <a16:creationId xmlns:a16="http://schemas.microsoft.com/office/drawing/2014/main" id="{69C8FEE4-2517-2244-C01A-16B4A843A094}"/>
              </a:ext>
            </a:extLst>
          </p:cNvPr>
          <p:cNvGrpSpPr/>
          <p:nvPr/>
        </p:nvGrpSpPr>
        <p:grpSpPr>
          <a:xfrm>
            <a:off x="4643177" y="2583503"/>
            <a:ext cx="6969641" cy="2988622"/>
            <a:chOff x="1510448" y="2019948"/>
            <a:chExt cx="6166502" cy="3730491"/>
          </a:xfrm>
        </p:grpSpPr>
        <p:sp>
          <p:nvSpPr>
            <p:cNvPr id="20" name="Google Shape;778;p2">
              <a:extLst>
                <a:ext uri="{FF2B5EF4-FFF2-40B4-BE49-F238E27FC236}">
                  <a16:creationId xmlns:a16="http://schemas.microsoft.com/office/drawing/2014/main" id="{29BB1CFB-754A-DBF5-C99B-96000995D96B}"/>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IN" sz="1600" b="0" i="0" u="none" strike="noStrike" cap="none" dirty="0">
                  <a:solidFill>
                    <a:srgbClr val="000000"/>
                  </a:solidFill>
                  <a:latin typeface="Courier New" panose="02070309020205020404" pitchFamily="49" charset="0"/>
                  <a:ea typeface="Arial"/>
                  <a:cs typeface="Courier New" panose="02070309020205020404" pitchFamily="49" charset="0"/>
                  <a:sym typeface="Arial"/>
                </a:rPr>
                <a:t>npm start</a:t>
              </a:r>
            </a:p>
            <a:p>
              <a:pPr marL="0" marR="0" lvl="0" indent="0" algn="l" rtl="0">
                <a:lnSpc>
                  <a:spcPct val="100000"/>
                </a:lnSpc>
                <a:spcBef>
                  <a:spcPts val="0"/>
                </a:spcBef>
                <a:spcAft>
                  <a:spcPts val="0"/>
                </a:spcAft>
                <a:buClr>
                  <a:srgbClr val="000000"/>
                </a:buClr>
                <a:buSzPts val="1400"/>
                <a:buFont typeface="Arial"/>
                <a:buNone/>
              </a:pPr>
              <a:endParaRPr lang="en-IN" sz="1600" b="0" i="0" u="none" strike="noStrike" cap="none" dirty="0">
                <a:solidFill>
                  <a:srgbClr val="000000"/>
                </a:solidFill>
                <a:latin typeface="Courier New" panose="02070309020205020404" pitchFamily="49" charset="0"/>
                <a:ea typeface="Arial"/>
                <a:cs typeface="Courier New" panose="02070309020205020404" pitchFamily="49" charset="0"/>
                <a:sym typeface="Arial"/>
              </a:endParaRPr>
            </a:p>
          </p:txBody>
        </p:sp>
        <p:sp>
          <p:nvSpPr>
            <p:cNvPr id="21" name="Google Shape;779;p2">
              <a:extLst>
                <a:ext uri="{FF2B5EF4-FFF2-40B4-BE49-F238E27FC236}">
                  <a16:creationId xmlns:a16="http://schemas.microsoft.com/office/drawing/2014/main" id="{3ABA3BD5-52FE-3926-7815-F8DAF5703CC7}"/>
                </a:ext>
              </a:extLst>
            </p:cNvPr>
            <p:cNvSpPr/>
            <p:nvPr/>
          </p:nvSpPr>
          <p:spPr>
            <a:xfrm>
              <a:off x="1510448" y="2019948"/>
              <a:ext cx="6153300" cy="520148"/>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a:buClr>
                  <a:srgbClr val="000000"/>
                </a:buClr>
                <a:buSzPts val="2200"/>
              </a:pPr>
              <a:r>
                <a:rPr lang="en-US" sz="2200" b="1" i="0" u="none" strike="noStrike" cap="none" dirty="0">
                  <a:solidFill>
                    <a:schemeClr val="bg1"/>
                  </a:solidFill>
                  <a:latin typeface="+mj-lt"/>
                  <a:ea typeface="Open Sans"/>
                  <a:cs typeface="Open Sans"/>
                  <a:sym typeface="Open Sans"/>
                </a:rPr>
                <a:t>Step 4: Test your 404 page</a:t>
              </a:r>
              <a:endParaRPr lang="en-IN" sz="2200" b="1" i="0" dirty="0">
                <a:solidFill>
                  <a:schemeClr val="bg1"/>
                </a:solidFill>
                <a:effectLst/>
                <a:latin typeface="+mj-lt"/>
              </a:endParaRPr>
            </a:p>
          </p:txBody>
        </p:sp>
        <p:sp>
          <p:nvSpPr>
            <p:cNvPr id="22" name="Google Shape;780;p2">
              <a:extLst>
                <a:ext uri="{FF2B5EF4-FFF2-40B4-BE49-F238E27FC236}">
                  <a16:creationId xmlns:a16="http://schemas.microsoft.com/office/drawing/2014/main" id="{162000C9-3CAA-C5D8-422B-0D16035085B9}"/>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23" name="Rectangle: Rounded Corners 22">
            <a:extLst>
              <a:ext uri="{FF2B5EF4-FFF2-40B4-BE49-F238E27FC236}">
                <a16:creationId xmlns:a16="http://schemas.microsoft.com/office/drawing/2014/main" id="{4A1C3C84-9AF0-4B99-4C4C-7AA4FEF328E9}"/>
              </a:ext>
            </a:extLst>
          </p:cNvPr>
          <p:cNvSpPr/>
          <p:nvPr/>
        </p:nvSpPr>
        <p:spPr>
          <a:xfrm>
            <a:off x="2405051" y="6886575"/>
            <a:ext cx="11445899" cy="88900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This configuration displays a custom 404 page for undefined routes in your React app, enhancing user experience and managing navigation errors smoothly.</a:t>
            </a:r>
          </a:p>
        </p:txBody>
      </p:sp>
      <p:sp>
        <p:nvSpPr>
          <p:cNvPr id="8" name="Brandline_LVC">
            <a:extLst>
              <a:ext uri="{FF2B5EF4-FFF2-40B4-BE49-F238E27FC236}">
                <a16:creationId xmlns:a16="http://schemas.microsoft.com/office/drawing/2014/main" id="{F5E4AA1D-D3EB-A456-A877-686F6F9B682F}"/>
              </a:ext>
            </a:extLst>
          </p:cNvPr>
          <p:cNvSpPr/>
          <p:nvPr/>
        </p:nvSpPr>
        <p:spPr>
          <a:xfrm>
            <a:off x="3009900" y="816705"/>
            <a:ext cx="102473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7059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normAutofit/>
          </a:bodyPr>
          <a:lstStyle/>
          <a:p>
            <a:r>
              <a:rPr lang="en-US" dirty="0"/>
              <a:t>404 Error: Use Cases </a:t>
            </a:r>
            <a:endParaRPr lang="en-IN" dirty="0"/>
          </a:p>
        </p:txBody>
      </p:sp>
      <p:sp>
        <p:nvSpPr>
          <p:cNvPr id="3" name="TextBox 2">
            <a:extLst>
              <a:ext uri="{FF2B5EF4-FFF2-40B4-BE49-F238E27FC236}">
                <a16:creationId xmlns:a16="http://schemas.microsoft.com/office/drawing/2014/main" id="{7B7759A1-6D02-7C93-F644-860F6E7C10B3}"/>
              </a:ext>
            </a:extLst>
          </p:cNvPr>
          <p:cNvSpPr txBox="1"/>
          <p:nvPr/>
        </p:nvSpPr>
        <p:spPr>
          <a:xfrm>
            <a:off x="7213588" y="2367718"/>
            <a:ext cx="5127180" cy="769441"/>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Preventing non-authenticated users from accessing certain routes.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aphic 169">
            <a:extLst>
              <a:ext uri="{FF2B5EF4-FFF2-40B4-BE49-F238E27FC236}">
                <a16:creationId xmlns:a16="http://schemas.microsoft.com/office/drawing/2014/main" id="{755A5F16-3E27-3CF0-A9A6-398111945BAA}"/>
              </a:ext>
            </a:extLst>
          </p:cNvPr>
          <p:cNvGrpSpPr/>
          <p:nvPr/>
        </p:nvGrpSpPr>
        <p:grpSpPr>
          <a:xfrm>
            <a:off x="4794239" y="2049266"/>
            <a:ext cx="2281236" cy="1416367"/>
            <a:chOff x="16196191" y="1817516"/>
            <a:chExt cx="2281236" cy="1416367"/>
          </a:xfrm>
        </p:grpSpPr>
        <p:grpSp>
          <p:nvGrpSpPr>
            <p:cNvPr id="11" name="Graphic 169">
              <a:extLst>
                <a:ext uri="{FF2B5EF4-FFF2-40B4-BE49-F238E27FC236}">
                  <a16:creationId xmlns:a16="http://schemas.microsoft.com/office/drawing/2014/main" id="{9AB932E2-7B5C-91B5-F42C-A18DC80AF60E}"/>
                </a:ext>
              </a:extLst>
            </p:cNvPr>
            <p:cNvGrpSpPr/>
            <p:nvPr/>
          </p:nvGrpSpPr>
          <p:grpSpPr>
            <a:xfrm>
              <a:off x="16196191" y="2526176"/>
              <a:ext cx="880109" cy="573404"/>
              <a:chOff x="16196191" y="2526176"/>
              <a:chExt cx="880109" cy="573404"/>
            </a:xfrm>
            <a:solidFill>
              <a:srgbClr val="F7AF51"/>
            </a:solidFill>
          </p:grpSpPr>
          <p:sp>
            <p:nvSpPr>
              <p:cNvPr id="15" name="Freeform: Shape 14">
                <a:extLst>
                  <a:ext uri="{FF2B5EF4-FFF2-40B4-BE49-F238E27FC236}">
                    <a16:creationId xmlns:a16="http://schemas.microsoft.com/office/drawing/2014/main" id="{CC53F7F2-297F-7AB7-4CAA-9CE1005B8BD2}"/>
                  </a:ext>
                </a:extLst>
              </p:cNvPr>
              <p:cNvSpPr/>
              <p:nvPr/>
            </p:nvSpPr>
            <p:spPr>
              <a:xfrm>
                <a:off x="16269533" y="2526176"/>
                <a:ext cx="806767" cy="501014"/>
              </a:xfrm>
              <a:custGeom>
                <a:avLst/>
                <a:gdLst>
                  <a:gd name="connsiteX0" fmla="*/ 806767 w 806767"/>
                  <a:gd name="connsiteY0" fmla="*/ 0 h 501014"/>
                  <a:gd name="connsiteX1" fmla="*/ 501967 w 806767"/>
                  <a:gd name="connsiteY1" fmla="*/ 0 h 501014"/>
                  <a:gd name="connsiteX2" fmla="*/ 0 w 806767"/>
                  <a:gd name="connsiteY2" fmla="*/ 501015 h 501014"/>
                  <a:gd name="connsiteX3" fmla="*/ 501967 w 806767"/>
                  <a:gd name="connsiteY3" fmla="*/ 0 h 501014"/>
                </a:gdLst>
                <a:ahLst/>
                <a:cxnLst>
                  <a:cxn ang="0">
                    <a:pos x="connsiteX0" y="connsiteY0"/>
                  </a:cxn>
                  <a:cxn ang="0">
                    <a:pos x="connsiteX1" y="connsiteY1"/>
                  </a:cxn>
                  <a:cxn ang="0">
                    <a:pos x="connsiteX2" y="connsiteY2"/>
                  </a:cxn>
                  <a:cxn ang="0">
                    <a:pos x="connsiteX3" y="connsiteY3"/>
                  </a:cxn>
                </a:cxnLst>
                <a:rect l="l" t="t" r="r" b="b"/>
                <a:pathLst>
                  <a:path w="806767" h="501014">
                    <a:moveTo>
                      <a:pt x="806767" y="0"/>
                    </a:moveTo>
                    <a:lnTo>
                      <a:pt x="501967" y="0"/>
                    </a:lnTo>
                    <a:lnTo>
                      <a:pt x="0" y="501015"/>
                    </a:lnTo>
                    <a:lnTo>
                      <a:pt x="501967" y="0"/>
                    </a:lnTo>
                    <a:close/>
                  </a:path>
                </a:pathLst>
              </a:custGeom>
              <a:solidFill>
                <a:srgbClr val="F7AF51"/>
              </a:solidFill>
              <a:ln w="10640" cap="flat">
                <a:solidFill>
                  <a:srgbClr val="4D4D4D"/>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D8BB84C-133C-A853-11AC-772100FF7C5A}"/>
                  </a:ext>
                </a:extLst>
              </p:cNvPr>
              <p:cNvSpPr/>
              <p:nvPr/>
            </p:nvSpPr>
            <p:spPr>
              <a:xfrm>
                <a:off x="16196191" y="2954801"/>
                <a:ext cx="144780" cy="144779"/>
              </a:xfrm>
              <a:custGeom>
                <a:avLst/>
                <a:gdLst>
                  <a:gd name="connsiteX0" fmla="*/ 0 w 144780"/>
                  <a:gd name="connsiteY0" fmla="*/ 72390 h 144779"/>
                  <a:gd name="connsiteX1" fmla="*/ 72390 w 144780"/>
                  <a:gd name="connsiteY1" fmla="*/ 144780 h 144779"/>
                  <a:gd name="connsiteX2" fmla="*/ 144780 w 144780"/>
                  <a:gd name="connsiteY2" fmla="*/ 72390 h 144779"/>
                  <a:gd name="connsiteX3" fmla="*/ 72390 w 144780"/>
                  <a:gd name="connsiteY3" fmla="*/ 0 h 144779"/>
                  <a:gd name="connsiteX4" fmla="*/ 0 w 144780"/>
                  <a:gd name="connsiteY4" fmla="*/ 72390 h 144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780" h="144779">
                    <a:moveTo>
                      <a:pt x="0" y="72390"/>
                    </a:moveTo>
                    <a:cubicBezTo>
                      <a:pt x="0" y="112395"/>
                      <a:pt x="32385" y="144780"/>
                      <a:pt x="72390" y="144780"/>
                    </a:cubicBezTo>
                    <a:cubicBezTo>
                      <a:pt x="112395" y="144780"/>
                      <a:pt x="144780" y="112395"/>
                      <a:pt x="144780" y="72390"/>
                    </a:cubicBezTo>
                    <a:cubicBezTo>
                      <a:pt x="144780" y="32385"/>
                      <a:pt x="112395" y="0"/>
                      <a:pt x="72390" y="0"/>
                    </a:cubicBezTo>
                    <a:cubicBezTo>
                      <a:pt x="33338" y="0"/>
                      <a:pt x="0" y="32385"/>
                      <a:pt x="0" y="72390"/>
                    </a:cubicBezTo>
                    <a:close/>
                  </a:path>
                </a:pathLst>
              </a:custGeom>
              <a:solidFill>
                <a:srgbClr val="F7AF51"/>
              </a:solidFill>
              <a:ln w="9525" cap="flat">
                <a:noFill/>
                <a:prstDash val="solid"/>
                <a:miter/>
              </a:ln>
            </p:spPr>
            <p:txBody>
              <a:bodyPr rtlCol="0" anchor="ctr"/>
              <a:lstStyle/>
              <a:p>
                <a:endParaRPr lang="en-US" dirty="0"/>
              </a:p>
            </p:txBody>
          </p:sp>
        </p:grpSp>
        <p:grpSp>
          <p:nvGrpSpPr>
            <p:cNvPr id="12" name="Graphic 169">
              <a:extLst>
                <a:ext uri="{FF2B5EF4-FFF2-40B4-BE49-F238E27FC236}">
                  <a16:creationId xmlns:a16="http://schemas.microsoft.com/office/drawing/2014/main" id="{F784BF3E-F734-7188-3AB3-D691C439B6FE}"/>
                </a:ext>
              </a:extLst>
            </p:cNvPr>
            <p:cNvGrpSpPr/>
            <p:nvPr/>
          </p:nvGrpSpPr>
          <p:grpSpPr>
            <a:xfrm>
              <a:off x="17061060" y="1817516"/>
              <a:ext cx="1416367" cy="1416367"/>
              <a:chOff x="17061060" y="1817516"/>
              <a:chExt cx="1416367" cy="1416367"/>
            </a:xfrm>
          </p:grpSpPr>
          <p:sp>
            <p:nvSpPr>
              <p:cNvPr id="13" name="Freeform: Shape 12">
                <a:extLst>
                  <a:ext uri="{FF2B5EF4-FFF2-40B4-BE49-F238E27FC236}">
                    <a16:creationId xmlns:a16="http://schemas.microsoft.com/office/drawing/2014/main" id="{E0285536-48C7-BF91-53BE-6E623BDD9433}"/>
                  </a:ext>
                </a:extLst>
              </p:cNvPr>
              <p:cNvSpPr/>
              <p:nvPr/>
            </p:nvSpPr>
            <p:spPr>
              <a:xfrm>
                <a:off x="17061060" y="1817516"/>
                <a:ext cx="1416367" cy="1416367"/>
              </a:xfrm>
              <a:custGeom>
                <a:avLst/>
                <a:gdLst>
                  <a:gd name="connsiteX0" fmla="*/ 707708 w 1416367"/>
                  <a:gd name="connsiteY0" fmla="*/ 1416368 h 1416367"/>
                  <a:gd name="connsiteX1" fmla="*/ 1416368 w 1416367"/>
                  <a:gd name="connsiteY1" fmla="*/ 707708 h 1416367"/>
                  <a:gd name="connsiteX2" fmla="*/ 707708 w 1416367"/>
                  <a:gd name="connsiteY2" fmla="*/ 0 h 1416367"/>
                  <a:gd name="connsiteX3" fmla="*/ 0 w 1416367"/>
                  <a:gd name="connsiteY3" fmla="*/ 707708 h 1416367"/>
                  <a:gd name="connsiteX4" fmla="*/ 707708 w 1416367"/>
                  <a:gd name="connsiteY4" fmla="*/ 1416368 h 1416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367" h="1416367">
                    <a:moveTo>
                      <a:pt x="707708" y="1416368"/>
                    </a:moveTo>
                    <a:cubicBezTo>
                      <a:pt x="1099185" y="1416368"/>
                      <a:pt x="1416368" y="1099185"/>
                      <a:pt x="1416368" y="707708"/>
                    </a:cubicBezTo>
                    <a:cubicBezTo>
                      <a:pt x="1416368" y="316230"/>
                      <a:pt x="1099185" y="0"/>
                      <a:pt x="707708" y="0"/>
                    </a:cubicBezTo>
                    <a:cubicBezTo>
                      <a:pt x="316230" y="0"/>
                      <a:pt x="0" y="317183"/>
                      <a:pt x="0" y="707708"/>
                    </a:cubicBezTo>
                    <a:cubicBezTo>
                      <a:pt x="0" y="1099185"/>
                      <a:pt x="317183" y="1416368"/>
                      <a:pt x="707708" y="1416368"/>
                    </a:cubicBezTo>
                    <a:close/>
                  </a:path>
                </a:pathLst>
              </a:custGeom>
              <a:solidFill>
                <a:srgbClr val="F7AF51"/>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88057F3E-BF07-DC5B-FEEA-FC14557E014B}"/>
                  </a:ext>
                </a:extLst>
              </p:cNvPr>
              <p:cNvSpPr/>
              <p:nvPr/>
            </p:nvSpPr>
            <p:spPr>
              <a:xfrm>
                <a:off x="17214413" y="1971821"/>
                <a:ext cx="1108709" cy="1108710"/>
              </a:xfrm>
              <a:custGeom>
                <a:avLst/>
                <a:gdLst>
                  <a:gd name="connsiteX0" fmla="*/ 554355 w 1108709"/>
                  <a:gd name="connsiteY0" fmla="*/ 1108710 h 1108710"/>
                  <a:gd name="connsiteX1" fmla="*/ 1108710 w 1108709"/>
                  <a:gd name="connsiteY1" fmla="*/ 554355 h 1108710"/>
                  <a:gd name="connsiteX2" fmla="*/ 554355 w 1108709"/>
                  <a:gd name="connsiteY2" fmla="*/ 0 h 1108710"/>
                  <a:gd name="connsiteX3" fmla="*/ 0 w 1108709"/>
                  <a:gd name="connsiteY3" fmla="*/ 554355 h 1108710"/>
                  <a:gd name="connsiteX4" fmla="*/ 554355 w 1108709"/>
                  <a:gd name="connsiteY4" fmla="*/ 1108710 h 1108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709" h="1108710">
                    <a:moveTo>
                      <a:pt x="554355" y="1108710"/>
                    </a:moveTo>
                    <a:cubicBezTo>
                      <a:pt x="861060" y="1108710"/>
                      <a:pt x="1108710" y="860108"/>
                      <a:pt x="1108710" y="554355"/>
                    </a:cubicBezTo>
                    <a:cubicBezTo>
                      <a:pt x="1108710" y="247650"/>
                      <a:pt x="860108" y="0"/>
                      <a:pt x="554355" y="0"/>
                    </a:cubicBezTo>
                    <a:cubicBezTo>
                      <a:pt x="247650" y="0"/>
                      <a:pt x="0" y="248603"/>
                      <a:pt x="0" y="554355"/>
                    </a:cubicBezTo>
                    <a:cubicBezTo>
                      <a:pt x="0" y="860108"/>
                      <a:pt x="248603" y="1108710"/>
                      <a:pt x="554355" y="1108710"/>
                    </a:cubicBezTo>
                    <a:close/>
                  </a:path>
                </a:pathLst>
              </a:custGeom>
              <a:solidFill>
                <a:srgbClr val="FFFFFF"/>
              </a:solidFill>
              <a:ln w="9525" cap="flat">
                <a:noFill/>
                <a:prstDash val="solid"/>
                <a:miter/>
              </a:ln>
            </p:spPr>
            <p:txBody>
              <a:bodyPr rtlCol="0" anchor="ctr"/>
              <a:lstStyle/>
              <a:p>
                <a:r>
                  <a:rPr lang="en-US" sz="2800" dirty="0">
                    <a:solidFill>
                      <a:schemeClr val="tx1">
                        <a:lumMod val="75000"/>
                        <a:lumOff val="25000"/>
                      </a:schemeClr>
                    </a:solidFill>
                  </a:rPr>
                  <a:t>   01</a:t>
                </a:r>
              </a:p>
            </p:txBody>
          </p:sp>
        </p:grpSp>
      </p:grpSp>
      <p:grpSp>
        <p:nvGrpSpPr>
          <p:cNvPr id="18" name="Graphic 44">
            <a:extLst>
              <a:ext uri="{FF2B5EF4-FFF2-40B4-BE49-F238E27FC236}">
                <a16:creationId xmlns:a16="http://schemas.microsoft.com/office/drawing/2014/main" id="{59DF191B-76B7-450D-F5D5-60BE976EBC2E}"/>
              </a:ext>
            </a:extLst>
          </p:cNvPr>
          <p:cNvGrpSpPr/>
          <p:nvPr/>
        </p:nvGrpSpPr>
        <p:grpSpPr>
          <a:xfrm>
            <a:off x="5707780" y="4211137"/>
            <a:ext cx="2013799" cy="1453922"/>
            <a:chOff x="5707780" y="4211137"/>
            <a:chExt cx="2013799" cy="1453922"/>
          </a:xfrm>
        </p:grpSpPr>
        <p:grpSp>
          <p:nvGrpSpPr>
            <p:cNvPr id="20" name="Graphic 44">
              <a:extLst>
                <a:ext uri="{FF2B5EF4-FFF2-40B4-BE49-F238E27FC236}">
                  <a16:creationId xmlns:a16="http://schemas.microsoft.com/office/drawing/2014/main" id="{172B919E-9D1A-518F-FD30-8815F2F9D271}"/>
                </a:ext>
              </a:extLst>
            </p:cNvPr>
            <p:cNvGrpSpPr/>
            <p:nvPr/>
          </p:nvGrpSpPr>
          <p:grpSpPr>
            <a:xfrm>
              <a:off x="5707780" y="4864816"/>
              <a:ext cx="576488" cy="148519"/>
              <a:chOff x="5707780" y="4864816"/>
              <a:chExt cx="576488" cy="148519"/>
            </a:xfrm>
          </p:grpSpPr>
          <p:sp>
            <p:nvSpPr>
              <p:cNvPr id="26" name="Freeform: Shape 25">
                <a:extLst>
                  <a:ext uri="{FF2B5EF4-FFF2-40B4-BE49-F238E27FC236}">
                    <a16:creationId xmlns:a16="http://schemas.microsoft.com/office/drawing/2014/main" id="{11E6950C-9A1E-0021-1396-CF22EC71E648}"/>
                  </a:ext>
                </a:extLst>
              </p:cNvPr>
              <p:cNvSpPr/>
              <p:nvPr/>
            </p:nvSpPr>
            <p:spPr>
              <a:xfrm>
                <a:off x="5782039" y="4939076"/>
                <a:ext cx="502228" cy="9770"/>
              </a:xfrm>
              <a:custGeom>
                <a:avLst/>
                <a:gdLst>
                  <a:gd name="connsiteX0" fmla="*/ 0 w 502228"/>
                  <a:gd name="connsiteY0" fmla="*/ 0 h 9770"/>
                  <a:gd name="connsiteX1" fmla="*/ 502229 w 502228"/>
                  <a:gd name="connsiteY1" fmla="*/ 0 h 9770"/>
                  <a:gd name="connsiteX2" fmla="*/ 0 w 502228"/>
                  <a:gd name="connsiteY2" fmla="*/ 0 h 9770"/>
                </a:gdLst>
                <a:ahLst/>
                <a:cxnLst>
                  <a:cxn ang="0">
                    <a:pos x="connsiteX0" y="connsiteY0"/>
                  </a:cxn>
                  <a:cxn ang="0">
                    <a:pos x="connsiteX1" y="connsiteY1"/>
                  </a:cxn>
                  <a:cxn ang="0">
                    <a:pos x="connsiteX2" y="connsiteY2"/>
                  </a:cxn>
                </a:cxnLst>
                <a:rect l="l" t="t" r="r" b="b"/>
                <a:pathLst>
                  <a:path w="502228" h="9770">
                    <a:moveTo>
                      <a:pt x="0" y="0"/>
                    </a:moveTo>
                    <a:lnTo>
                      <a:pt x="502229" y="0"/>
                    </a:lnTo>
                    <a:lnTo>
                      <a:pt x="0" y="0"/>
                    </a:lnTo>
                    <a:close/>
                  </a:path>
                </a:pathLst>
              </a:custGeom>
              <a:noFill/>
              <a:ln w="10915" cap="flat">
                <a:solidFill>
                  <a:srgbClr val="4D4D4D"/>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DE69981-5086-B27A-2DFD-F1F083842097}"/>
                  </a:ext>
                </a:extLst>
              </p:cNvPr>
              <p:cNvSpPr/>
              <p:nvPr/>
            </p:nvSpPr>
            <p:spPr>
              <a:xfrm>
                <a:off x="5707780" y="4864816"/>
                <a:ext cx="148519" cy="148519"/>
              </a:xfrm>
              <a:custGeom>
                <a:avLst/>
                <a:gdLst>
                  <a:gd name="connsiteX0" fmla="*/ 74260 w 148519"/>
                  <a:gd name="connsiteY0" fmla="*/ 148519 h 148519"/>
                  <a:gd name="connsiteX1" fmla="*/ 148519 w 148519"/>
                  <a:gd name="connsiteY1" fmla="*/ 74260 h 148519"/>
                  <a:gd name="connsiteX2" fmla="*/ 74260 w 148519"/>
                  <a:gd name="connsiteY2" fmla="*/ 0 h 148519"/>
                  <a:gd name="connsiteX3" fmla="*/ 0 w 148519"/>
                  <a:gd name="connsiteY3" fmla="*/ 74260 h 148519"/>
                  <a:gd name="connsiteX4" fmla="*/ 74260 w 148519"/>
                  <a:gd name="connsiteY4" fmla="*/ 148519 h 148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9">
                    <a:moveTo>
                      <a:pt x="74260" y="148519"/>
                    </a:moveTo>
                    <a:cubicBezTo>
                      <a:pt x="115298" y="148519"/>
                      <a:pt x="148519" y="115298"/>
                      <a:pt x="148519" y="74260"/>
                    </a:cubicBezTo>
                    <a:cubicBezTo>
                      <a:pt x="148519" y="33222"/>
                      <a:pt x="115298" y="0"/>
                      <a:pt x="74260" y="0"/>
                    </a:cubicBezTo>
                    <a:cubicBezTo>
                      <a:pt x="33221" y="0"/>
                      <a:pt x="0" y="33222"/>
                      <a:pt x="0" y="74260"/>
                    </a:cubicBezTo>
                    <a:cubicBezTo>
                      <a:pt x="0" y="115298"/>
                      <a:pt x="33221" y="148519"/>
                      <a:pt x="74260" y="148519"/>
                    </a:cubicBezTo>
                    <a:close/>
                  </a:path>
                </a:pathLst>
              </a:custGeom>
              <a:solidFill>
                <a:srgbClr val="3EB2D2"/>
              </a:solidFill>
              <a:ln w="9770" cap="flat">
                <a:noFill/>
                <a:prstDash val="solid"/>
                <a:miter/>
              </a:ln>
            </p:spPr>
            <p:txBody>
              <a:bodyPr rtlCol="0" anchor="ctr"/>
              <a:lstStyle/>
              <a:p>
                <a:endParaRPr lang="en-US" dirty="0"/>
              </a:p>
            </p:txBody>
          </p:sp>
        </p:grpSp>
        <p:grpSp>
          <p:nvGrpSpPr>
            <p:cNvPr id="21" name="Graphic 44">
              <a:extLst>
                <a:ext uri="{FF2B5EF4-FFF2-40B4-BE49-F238E27FC236}">
                  <a16:creationId xmlns:a16="http://schemas.microsoft.com/office/drawing/2014/main" id="{1D6406F7-079A-F8FF-B190-4A616AD50B42}"/>
                </a:ext>
              </a:extLst>
            </p:cNvPr>
            <p:cNvGrpSpPr/>
            <p:nvPr/>
          </p:nvGrpSpPr>
          <p:grpSpPr>
            <a:xfrm>
              <a:off x="6267657" y="4211137"/>
              <a:ext cx="1453922" cy="1453922"/>
              <a:chOff x="6267657" y="4211137"/>
              <a:chExt cx="1453922" cy="1453922"/>
            </a:xfrm>
          </p:grpSpPr>
          <p:grpSp>
            <p:nvGrpSpPr>
              <p:cNvPr id="22" name="Graphic 44">
                <a:extLst>
                  <a:ext uri="{FF2B5EF4-FFF2-40B4-BE49-F238E27FC236}">
                    <a16:creationId xmlns:a16="http://schemas.microsoft.com/office/drawing/2014/main" id="{4D57CC0E-F342-1A46-32E3-AC7C6A8BAE85}"/>
                  </a:ext>
                </a:extLst>
              </p:cNvPr>
              <p:cNvGrpSpPr/>
              <p:nvPr/>
            </p:nvGrpSpPr>
            <p:grpSpPr>
              <a:xfrm>
                <a:off x="6267657" y="4211137"/>
                <a:ext cx="1453922" cy="1453922"/>
                <a:chOff x="6267657" y="4211137"/>
                <a:chExt cx="1453922" cy="1453922"/>
              </a:xfrm>
              <a:solidFill>
                <a:srgbClr val="3EB2D2"/>
              </a:solidFill>
            </p:grpSpPr>
            <p:sp>
              <p:nvSpPr>
                <p:cNvPr id="24" name="Freeform: Shape 23">
                  <a:extLst>
                    <a:ext uri="{FF2B5EF4-FFF2-40B4-BE49-F238E27FC236}">
                      <a16:creationId xmlns:a16="http://schemas.microsoft.com/office/drawing/2014/main" id="{D88DCE42-2402-8ADE-4160-58D24FCECADB}"/>
                    </a:ext>
                  </a:extLst>
                </p:cNvPr>
                <p:cNvSpPr/>
                <p:nvPr/>
              </p:nvSpPr>
              <p:spPr>
                <a:xfrm>
                  <a:off x="6268634" y="4211137"/>
                  <a:ext cx="1452945" cy="1453922"/>
                </a:xfrm>
                <a:custGeom>
                  <a:avLst/>
                  <a:gdLst>
                    <a:gd name="connsiteX0" fmla="*/ 725984 w 1452945"/>
                    <a:gd name="connsiteY0" fmla="*/ 1453923 h 1453922"/>
                    <a:gd name="connsiteX1" fmla="*/ 1452945 w 1452945"/>
                    <a:gd name="connsiteY1" fmla="*/ 726961 h 1453922"/>
                    <a:gd name="connsiteX2" fmla="*/ 725984 w 1452945"/>
                    <a:gd name="connsiteY2" fmla="*/ 0 h 1453922"/>
                    <a:gd name="connsiteX3" fmla="*/ 0 w 1452945"/>
                    <a:gd name="connsiteY3" fmla="*/ 725984 h 1453922"/>
                    <a:gd name="connsiteX4" fmla="*/ 725984 w 1452945"/>
                    <a:gd name="connsiteY4" fmla="*/ 1453923 h 1453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5" h="1453922">
                      <a:moveTo>
                        <a:pt x="725984" y="1453923"/>
                      </a:moveTo>
                      <a:cubicBezTo>
                        <a:pt x="1127572" y="1453923"/>
                        <a:pt x="1452945" y="1128549"/>
                        <a:pt x="1452945" y="726961"/>
                      </a:cubicBezTo>
                      <a:cubicBezTo>
                        <a:pt x="1452945" y="325374"/>
                        <a:pt x="1127572" y="0"/>
                        <a:pt x="725984" y="0"/>
                      </a:cubicBezTo>
                      <a:cubicBezTo>
                        <a:pt x="324397" y="0"/>
                        <a:pt x="0" y="325374"/>
                        <a:pt x="0" y="725984"/>
                      </a:cubicBezTo>
                      <a:cubicBezTo>
                        <a:pt x="0" y="1129526"/>
                        <a:pt x="325374" y="1453923"/>
                        <a:pt x="725984" y="1453923"/>
                      </a:cubicBezTo>
                      <a:close/>
                    </a:path>
                  </a:pathLst>
                </a:custGeom>
                <a:solidFill>
                  <a:srgbClr val="3EB2D2"/>
                </a:solidFill>
                <a:ln w="977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D2F6D462-220D-5708-33E9-6DD113B29CD4}"/>
                    </a:ext>
                  </a:extLst>
                </p:cNvPr>
                <p:cNvSpPr/>
                <p:nvPr/>
              </p:nvSpPr>
              <p:spPr>
                <a:xfrm>
                  <a:off x="6267657" y="4212115"/>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6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2"/>
                        <a:pt x="1452946" y="725984"/>
                      </a:cubicBezTo>
                      <a:cubicBezTo>
                        <a:pt x="1452946" y="1127572"/>
                        <a:pt x="1127572" y="1452946"/>
                        <a:pt x="725984" y="1452946"/>
                      </a:cubicBezTo>
                      <a:cubicBezTo>
                        <a:pt x="324397" y="1452946"/>
                        <a:pt x="0" y="1127572"/>
                        <a:pt x="0" y="725984"/>
                      </a:cubicBezTo>
                      <a:cubicBezTo>
                        <a:pt x="977" y="325374"/>
                        <a:pt x="326351" y="0"/>
                        <a:pt x="726962" y="0"/>
                      </a:cubicBezTo>
                      <a:close/>
                    </a:path>
                  </a:pathLst>
                </a:custGeom>
                <a:solidFill>
                  <a:srgbClr val="3EB2D2"/>
                </a:solidFill>
                <a:ln w="9770" cap="flat">
                  <a:noFill/>
                  <a:prstDash val="solid"/>
                  <a:miter/>
                </a:ln>
              </p:spPr>
              <p:txBody>
                <a:bodyPr rtlCol="0" anchor="ctr"/>
                <a:lstStyle/>
                <a:p>
                  <a:endParaRPr lang="en-US" dirty="0"/>
                </a:p>
              </p:txBody>
            </p:sp>
          </p:grpSp>
          <p:sp>
            <p:nvSpPr>
              <p:cNvPr id="23" name="Freeform: Shape 22">
                <a:extLst>
                  <a:ext uri="{FF2B5EF4-FFF2-40B4-BE49-F238E27FC236}">
                    <a16:creationId xmlns:a16="http://schemas.microsoft.com/office/drawing/2014/main" id="{52C8B6BF-9401-AA82-0DA7-B951F04A13E8}"/>
                  </a:ext>
                </a:extLst>
              </p:cNvPr>
              <p:cNvSpPr/>
              <p:nvPr/>
            </p:nvSpPr>
            <p:spPr>
              <a:xfrm>
                <a:off x="6425947" y="4370405"/>
                <a:ext cx="1137342" cy="1137342"/>
              </a:xfrm>
              <a:custGeom>
                <a:avLst/>
                <a:gdLst>
                  <a:gd name="connsiteX0" fmla="*/ 568672 w 1137342"/>
                  <a:gd name="connsiteY0" fmla="*/ 1137343 h 1137342"/>
                  <a:gd name="connsiteX1" fmla="*/ 1137343 w 1137342"/>
                  <a:gd name="connsiteY1" fmla="*/ 568671 h 1137342"/>
                  <a:gd name="connsiteX2" fmla="*/ 568672 w 1137342"/>
                  <a:gd name="connsiteY2" fmla="*/ 0 h 1137342"/>
                  <a:gd name="connsiteX3" fmla="*/ 0 w 1137342"/>
                  <a:gd name="connsiteY3" fmla="*/ 568671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1"/>
                    </a:cubicBezTo>
                    <a:cubicBezTo>
                      <a:pt x="1137343" y="255022"/>
                      <a:pt x="882320" y="0"/>
                      <a:pt x="568672" y="0"/>
                    </a:cubicBezTo>
                    <a:cubicBezTo>
                      <a:pt x="254046" y="0"/>
                      <a:pt x="0" y="255022"/>
                      <a:pt x="0" y="568671"/>
                    </a:cubicBezTo>
                    <a:cubicBezTo>
                      <a:pt x="0" y="882320"/>
                      <a:pt x="255023" y="1137343"/>
                      <a:pt x="568672" y="1137343"/>
                    </a:cubicBezTo>
                    <a:close/>
                  </a:path>
                </a:pathLst>
              </a:custGeom>
              <a:solidFill>
                <a:srgbClr val="FFFFFF"/>
              </a:solidFill>
              <a:ln w="9770" cap="flat">
                <a:noFill/>
                <a:prstDash val="solid"/>
                <a:miter/>
              </a:ln>
            </p:spPr>
            <p:txBody>
              <a:bodyPr rtlCol="0" anchor="ctr"/>
              <a:lstStyle/>
              <a:p>
                <a:r>
                  <a:rPr lang="en-US" sz="2800" dirty="0">
                    <a:solidFill>
                      <a:schemeClr val="tx1">
                        <a:lumMod val="75000"/>
                        <a:lumOff val="25000"/>
                      </a:schemeClr>
                    </a:solidFill>
                  </a:rPr>
                  <a:t>   02</a:t>
                </a:r>
              </a:p>
            </p:txBody>
          </p:sp>
        </p:grpSp>
      </p:grpSp>
      <p:grpSp>
        <p:nvGrpSpPr>
          <p:cNvPr id="29" name="Graphic 44">
            <a:extLst>
              <a:ext uri="{FF2B5EF4-FFF2-40B4-BE49-F238E27FC236}">
                <a16:creationId xmlns:a16="http://schemas.microsoft.com/office/drawing/2014/main" id="{D0B7E156-916E-09A4-4499-841816125F52}"/>
              </a:ext>
            </a:extLst>
          </p:cNvPr>
          <p:cNvGrpSpPr/>
          <p:nvPr/>
        </p:nvGrpSpPr>
        <p:grpSpPr>
          <a:xfrm>
            <a:off x="4759994" y="6411564"/>
            <a:ext cx="2399753" cy="1452945"/>
            <a:chOff x="4759994" y="6411564"/>
            <a:chExt cx="2399753" cy="1452945"/>
          </a:xfrm>
        </p:grpSpPr>
        <p:grpSp>
          <p:nvGrpSpPr>
            <p:cNvPr id="31" name="Graphic 44">
              <a:extLst>
                <a:ext uri="{FF2B5EF4-FFF2-40B4-BE49-F238E27FC236}">
                  <a16:creationId xmlns:a16="http://schemas.microsoft.com/office/drawing/2014/main" id="{E828C315-85DA-FC53-D89F-CA45BE97CE74}"/>
                </a:ext>
              </a:extLst>
            </p:cNvPr>
            <p:cNvGrpSpPr/>
            <p:nvPr/>
          </p:nvGrpSpPr>
          <p:grpSpPr>
            <a:xfrm>
              <a:off x="4759994" y="6505365"/>
              <a:ext cx="962442" cy="632182"/>
              <a:chOff x="4759994" y="6505365"/>
              <a:chExt cx="962442" cy="632182"/>
            </a:xfrm>
          </p:grpSpPr>
          <p:sp>
            <p:nvSpPr>
              <p:cNvPr id="37" name="Freeform: Shape 36">
                <a:extLst>
                  <a:ext uri="{FF2B5EF4-FFF2-40B4-BE49-F238E27FC236}">
                    <a16:creationId xmlns:a16="http://schemas.microsoft.com/office/drawing/2014/main" id="{3DFB8780-8F7A-A7FD-3970-1D3C7B7478D6}"/>
                  </a:ext>
                </a:extLst>
              </p:cNvPr>
              <p:cNvSpPr/>
              <p:nvPr/>
            </p:nvSpPr>
            <p:spPr>
              <a:xfrm>
                <a:off x="4835231" y="6579624"/>
                <a:ext cx="887205" cy="557923"/>
              </a:xfrm>
              <a:custGeom>
                <a:avLst/>
                <a:gdLst>
                  <a:gd name="connsiteX0" fmla="*/ 0 w 887205"/>
                  <a:gd name="connsiteY0" fmla="*/ 0 h 557923"/>
                  <a:gd name="connsiteX1" fmla="*/ 557923 w 887205"/>
                  <a:gd name="connsiteY1" fmla="*/ 557924 h 557923"/>
                  <a:gd name="connsiteX2" fmla="*/ 887205 w 887205"/>
                  <a:gd name="connsiteY2" fmla="*/ 557924 h 557923"/>
                  <a:gd name="connsiteX3" fmla="*/ 557923 w 887205"/>
                  <a:gd name="connsiteY3" fmla="*/ 557924 h 557923"/>
                </a:gdLst>
                <a:ahLst/>
                <a:cxnLst>
                  <a:cxn ang="0">
                    <a:pos x="connsiteX0" y="connsiteY0"/>
                  </a:cxn>
                  <a:cxn ang="0">
                    <a:pos x="connsiteX1" y="connsiteY1"/>
                  </a:cxn>
                  <a:cxn ang="0">
                    <a:pos x="connsiteX2" y="connsiteY2"/>
                  </a:cxn>
                  <a:cxn ang="0">
                    <a:pos x="connsiteX3" y="connsiteY3"/>
                  </a:cxn>
                </a:cxnLst>
                <a:rect l="l" t="t" r="r" b="b"/>
                <a:pathLst>
                  <a:path w="887205" h="557923">
                    <a:moveTo>
                      <a:pt x="0" y="0"/>
                    </a:moveTo>
                    <a:lnTo>
                      <a:pt x="557923" y="557924"/>
                    </a:lnTo>
                    <a:lnTo>
                      <a:pt x="887205" y="557924"/>
                    </a:lnTo>
                    <a:lnTo>
                      <a:pt x="557923" y="557924"/>
                    </a:lnTo>
                    <a:close/>
                  </a:path>
                </a:pathLst>
              </a:custGeom>
              <a:noFill/>
              <a:ln w="10915" cap="flat">
                <a:solidFill>
                  <a:srgbClr val="4D4D4D"/>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CB88B3-7E18-0035-9A5F-27E5C0D73731}"/>
                  </a:ext>
                </a:extLst>
              </p:cNvPr>
              <p:cNvSpPr/>
              <p:nvPr/>
            </p:nvSpPr>
            <p:spPr>
              <a:xfrm>
                <a:off x="4759994" y="6505365"/>
                <a:ext cx="148519" cy="148518"/>
              </a:xfrm>
              <a:custGeom>
                <a:avLst/>
                <a:gdLst>
                  <a:gd name="connsiteX0" fmla="*/ 0 w 148519"/>
                  <a:gd name="connsiteY0" fmla="*/ 74259 h 148518"/>
                  <a:gd name="connsiteX1" fmla="*/ 74260 w 148519"/>
                  <a:gd name="connsiteY1" fmla="*/ 0 h 148518"/>
                  <a:gd name="connsiteX2" fmla="*/ 148519 w 148519"/>
                  <a:gd name="connsiteY2" fmla="*/ 74259 h 148518"/>
                  <a:gd name="connsiteX3" fmla="*/ 74260 w 148519"/>
                  <a:gd name="connsiteY3" fmla="*/ 148519 h 148518"/>
                  <a:gd name="connsiteX4" fmla="*/ 0 w 148519"/>
                  <a:gd name="connsiteY4" fmla="*/ 74259 h 148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19" h="148518">
                    <a:moveTo>
                      <a:pt x="0" y="74259"/>
                    </a:moveTo>
                    <a:cubicBezTo>
                      <a:pt x="0" y="33221"/>
                      <a:pt x="33221" y="0"/>
                      <a:pt x="74260" y="0"/>
                    </a:cubicBezTo>
                    <a:cubicBezTo>
                      <a:pt x="115298" y="0"/>
                      <a:pt x="148519" y="33221"/>
                      <a:pt x="148519" y="74259"/>
                    </a:cubicBezTo>
                    <a:cubicBezTo>
                      <a:pt x="148519" y="115298"/>
                      <a:pt x="115298" y="148519"/>
                      <a:pt x="74260" y="148519"/>
                    </a:cubicBezTo>
                    <a:cubicBezTo>
                      <a:pt x="34198" y="148519"/>
                      <a:pt x="0" y="115298"/>
                      <a:pt x="0" y="74259"/>
                    </a:cubicBezTo>
                    <a:close/>
                  </a:path>
                </a:pathLst>
              </a:custGeom>
              <a:solidFill>
                <a:srgbClr val="C0C662"/>
              </a:solidFill>
              <a:ln w="9770" cap="flat">
                <a:noFill/>
                <a:prstDash val="solid"/>
                <a:miter/>
              </a:ln>
            </p:spPr>
            <p:txBody>
              <a:bodyPr rtlCol="0" anchor="ctr"/>
              <a:lstStyle/>
              <a:p>
                <a:endParaRPr lang="en-US" dirty="0"/>
              </a:p>
            </p:txBody>
          </p:sp>
        </p:grpSp>
        <p:grpSp>
          <p:nvGrpSpPr>
            <p:cNvPr id="32" name="Graphic 44">
              <a:extLst>
                <a:ext uri="{FF2B5EF4-FFF2-40B4-BE49-F238E27FC236}">
                  <a16:creationId xmlns:a16="http://schemas.microsoft.com/office/drawing/2014/main" id="{DB484F3A-8869-F66B-F764-890348DBB424}"/>
                </a:ext>
              </a:extLst>
            </p:cNvPr>
            <p:cNvGrpSpPr/>
            <p:nvPr/>
          </p:nvGrpSpPr>
          <p:grpSpPr>
            <a:xfrm>
              <a:off x="5705826" y="6411564"/>
              <a:ext cx="1453922" cy="1452945"/>
              <a:chOff x="5705826" y="6411564"/>
              <a:chExt cx="1453922" cy="1452945"/>
            </a:xfrm>
          </p:grpSpPr>
          <p:grpSp>
            <p:nvGrpSpPr>
              <p:cNvPr id="33" name="Graphic 44">
                <a:extLst>
                  <a:ext uri="{FF2B5EF4-FFF2-40B4-BE49-F238E27FC236}">
                    <a16:creationId xmlns:a16="http://schemas.microsoft.com/office/drawing/2014/main" id="{DDA38C1F-9B25-651F-BBDA-4E68804989CC}"/>
                  </a:ext>
                </a:extLst>
              </p:cNvPr>
              <p:cNvGrpSpPr/>
              <p:nvPr/>
            </p:nvGrpSpPr>
            <p:grpSpPr>
              <a:xfrm>
                <a:off x="5705826" y="6411564"/>
                <a:ext cx="1453922" cy="1452945"/>
                <a:chOff x="5705826" y="6411564"/>
                <a:chExt cx="1453922" cy="1452945"/>
              </a:xfrm>
              <a:solidFill>
                <a:srgbClr val="C0C662"/>
              </a:solidFill>
            </p:grpSpPr>
            <p:sp>
              <p:nvSpPr>
                <p:cNvPr id="35" name="Freeform: Shape 34">
                  <a:extLst>
                    <a:ext uri="{FF2B5EF4-FFF2-40B4-BE49-F238E27FC236}">
                      <a16:creationId xmlns:a16="http://schemas.microsoft.com/office/drawing/2014/main" id="{D4BA752B-081C-937B-2A6C-C4A9DBD04AB1}"/>
                    </a:ext>
                  </a:extLst>
                </p:cNvPr>
                <p:cNvSpPr/>
                <p:nvPr/>
              </p:nvSpPr>
              <p:spPr>
                <a:xfrm>
                  <a:off x="5706800" y="6411564"/>
                  <a:ext cx="1452947" cy="1452945"/>
                </a:xfrm>
                <a:custGeom>
                  <a:avLst/>
                  <a:gdLst>
                    <a:gd name="connsiteX0" fmla="*/ 725987 w 1452947"/>
                    <a:gd name="connsiteY0" fmla="*/ 1452945 h 1452945"/>
                    <a:gd name="connsiteX1" fmla="*/ 1452948 w 1452947"/>
                    <a:gd name="connsiteY1" fmla="*/ 725984 h 1452945"/>
                    <a:gd name="connsiteX2" fmla="*/ 725987 w 1452947"/>
                    <a:gd name="connsiteY2" fmla="*/ 0 h 1452945"/>
                    <a:gd name="connsiteX3" fmla="*/ 2 w 1452947"/>
                    <a:gd name="connsiteY3" fmla="*/ 725984 h 1452945"/>
                    <a:gd name="connsiteX4" fmla="*/ 725987 w 1452947"/>
                    <a:gd name="connsiteY4" fmla="*/ 1452945 h 14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2947" h="1452945">
                      <a:moveTo>
                        <a:pt x="725987" y="1452945"/>
                      </a:moveTo>
                      <a:cubicBezTo>
                        <a:pt x="1127574" y="1452945"/>
                        <a:pt x="1452948" y="1127572"/>
                        <a:pt x="1452948" y="725984"/>
                      </a:cubicBezTo>
                      <a:cubicBezTo>
                        <a:pt x="1452948" y="324397"/>
                        <a:pt x="1127574" y="0"/>
                        <a:pt x="725987" y="0"/>
                      </a:cubicBezTo>
                      <a:cubicBezTo>
                        <a:pt x="324399" y="0"/>
                        <a:pt x="2" y="325374"/>
                        <a:pt x="2" y="725984"/>
                      </a:cubicBezTo>
                      <a:cubicBezTo>
                        <a:pt x="-975" y="1127572"/>
                        <a:pt x="324399" y="1452945"/>
                        <a:pt x="725987" y="1452945"/>
                      </a:cubicBezTo>
                      <a:close/>
                    </a:path>
                  </a:pathLst>
                </a:custGeom>
                <a:solidFill>
                  <a:srgbClr val="C0C662"/>
                </a:solidFill>
                <a:ln w="977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8BB88E6-528A-A57E-9B4B-EE0502DD2F41}"/>
                    </a:ext>
                  </a:extLst>
                </p:cNvPr>
                <p:cNvSpPr/>
                <p:nvPr/>
              </p:nvSpPr>
              <p:spPr>
                <a:xfrm>
                  <a:off x="5705826" y="6411564"/>
                  <a:ext cx="1452945" cy="1452945"/>
                </a:xfrm>
                <a:custGeom>
                  <a:avLst/>
                  <a:gdLst>
                    <a:gd name="connsiteX0" fmla="*/ 726962 w 1452945"/>
                    <a:gd name="connsiteY0" fmla="*/ 0 h 1452945"/>
                    <a:gd name="connsiteX1" fmla="*/ 1053312 w 1452945"/>
                    <a:gd name="connsiteY1" fmla="*/ 77191 h 1452945"/>
                    <a:gd name="connsiteX2" fmla="*/ 1029862 w 1452945"/>
                    <a:gd name="connsiteY2" fmla="*/ 180763 h 1452945"/>
                    <a:gd name="connsiteX3" fmla="*/ 1272182 w 1452945"/>
                    <a:gd name="connsiteY3" fmla="*/ 423084 h 1452945"/>
                    <a:gd name="connsiteX4" fmla="*/ 1375755 w 1452945"/>
                    <a:gd name="connsiteY4" fmla="*/ 399633 h 1452945"/>
                    <a:gd name="connsiteX5" fmla="*/ 1452946 w 1452945"/>
                    <a:gd name="connsiteY5" fmla="*/ 725984 h 1452945"/>
                    <a:gd name="connsiteX6" fmla="*/ 725984 w 1452945"/>
                    <a:gd name="connsiteY6" fmla="*/ 1452945 h 1452945"/>
                    <a:gd name="connsiteX7" fmla="*/ 0 w 1452945"/>
                    <a:gd name="connsiteY7" fmla="*/ 725984 h 1452945"/>
                    <a:gd name="connsiteX8" fmla="*/ 726962 w 1452945"/>
                    <a:gd name="connsiteY8" fmla="*/ 0 h 145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2945" h="1452945">
                      <a:moveTo>
                        <a:pt x="726962" y="0"/>
                      </a:moveTo>
                      <a:cubicBezTo>
                        <a:pt x="844213" y="0"/>
                        <a:pt x="954625" y="28336"/>
                        <a:pt x="1053312" y="77191"/>
                      </a:cubicBezTo>
                      <a:cubicBezTo>
                        <a:pt x="1038656" y="108458"/>
                        <a:pt x="1029862" y="143633"/>
                        <a:pt x="1029862" y="180763"/>
                      </a:cubicBezTo>
                      <a:cubicBezTo>
                        <a:pt x="1029862" y="314626"/>
                        <a:pt x="1138320" y="423084"/>
                        <a:pt x="1272182" y="423084"/>
                      </a:cubicBezTo>
                      <a:cubicBezTo>
                        <a:pt x="1309312" y="423084"/>
                        <a:pt x="1344488" y="414290"/>
                        <a:pt x="1375755" y="399633"/>
                      </a:cubicBezTo>
                      <a:cubicBezTo>
                        <a:pt x="1425587" y="497343"/>
                        <a:pt x="1452946" y="608733"/>
                        <a:pt x="1452946" y="725984"/>
                      </a:cubicBezTo>
                      <a:cubicBezTo>
                        <a:pt x="1452946" y="1127572"/>
                        <a:pt x="1127572" y="1452945"/>
                        <a:pt x="725984" y="1452945"/>
                      </a:cubicBezTo>
                      <a:cubicBezTo>
                        <a:pt x="324397" y="1452945"/>
                        <a:pt x="0" y="1127572"/>
                        <a:pt x="0" y="725984"/>
                      </a:cubicBezTo>
                      <a:cubicBezTo>
                        <a:pt x="0" y="325374"/>
                        <a:pt x="325374" y="0"/>
                        <a:pt x="726962" y="0"/>
                      </a:cubicBezTo>
                      <a:close/>
                    </a:path>
                  </a:pathLst>
                </a:custGeom>
                <a:solidFill>
                  <a:srgbClr val="C0C662"/>
                </a:solidFill>
                <a:ln w="9770" cap="flat">
                  <a:noFill/>
                  <a:prstDash val="solid"/>
                  <a:miter/>
                </a:ln>
              </p:spPr>
              <p:txBody>
                <a:bodyPr rtlCol="0" anchor="ctr"/>
                <a:lstStyle/>
                <a:p>
                  <a:endParaRPr lang="en-US" dirty="0"/>
                </a:p>
              </p:txBody>
            </p:sp>
          </p:grpSp>
          <p:sp>
            <p:nvSpPr>
              <p:cNvPr id="34" name="Freeform: Shape 33">
                <a:extLst>
                  <a:ext uri="{FF2B5EF4-FFF2-40B4-BE49-F238E27FC236}">
                    <a16:creationId xmlns:a16="http://schemas.microsoft.com/office/drawing/2014/main" id="{D52B8F5A-B0B7-B49B-9D11-BF217C65AE6E}"/>
                  </a:ext>
                </a:extLst>
              </p:cNvPr>
              <p:cNvSpPr/>
              <p:nvPr/>
            </p:nvSpPr>
            <p:spPr>
              <a:xfrm>
                <a:off x="5864116" y="6569853"/>
                <a:ext cx="1137342" cy="1137342"/>
              </a:xfrm>
              <a:custGeom>
                <a:avLst/>
                <a:gdLst>
                  <a:gd name="connsiteX0" fmla="*/ 568672 w 1137342"/>
                  <a:gd name="connsiteY0" fmla="*/ 1137343 h 1137342"/>
                  <a:gd name="connsiteX1" fmla="*/ 1137343 w 1137342"/>
                  <a:gd name="connsiteY1" fmla="*/ 568672 h 1137342"/>
                  <a:gd name="connsiteX2" fmla="*/ 568672 w 1137342"/>
                  <a:gd name="connsiteY2" fmla="*/ 0 h 1137342"/>
                  <a:gd name="connsiteX3" fmla="*/ 0 w 1137342"/>
                  <a:gd name="connsiteY3" fmla="*/ 568672 h 1137342"/>
                  <a:gd name="connsiteX4" fmla="*/ 568672 w 1137342"/>
                  <a:gd name="connsiteY4" fmla="*/ 1137343 h 113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342" h="1137342">
                    <a:moveTo>
                      <a:pt x="568672" y="1137343"/>
                    </a:moveTo>
                    <a:cubicBezTo>
                      <a:pt x="883297" y="1137343"/>
                      <a:pt x="1137343" y="882320"/>
                      <a:pt x="1137343" y="568672"/>
                    </a:cubicBezTo>
                    <a:cubicBezTo>
                      <a:pt x="1137343" y="255023"/>
                      <a:pt x="882320" y="0"/>
                      <a:pt x="568672" y="0"/>
                    </a:cubicBezTo>
                    <a:cubicBezTo>
                      <a:pt x="254046" y="0"/>
                      <a:pt x="0" y="255023"/>
                      <a:pt x="0" y="568672"/>
                    </a:cubicBezTo>
                    <a:cubicBezTo>
                      <a:pt x="0" y="882320"/>
                      <a:pt x="254046" y="1137343"/>
                      <a:pt x="568672" y="1137343"/>
                    </a:cubicBezTo>
                    <a:close/>
                  </a:path>
                </a:pathLst>
              </a:custGeom>
              <a:solidFill>
                <a:srgbClr val="FFFFFF"/>
              </a:solidFill>
              <a:ln w="9770" cap="flat">
                <a:noFill/>
                <a:prstDash val="solid"/>
                <a:miter/>
              </a:ln>
            </p:spPr>
            <p:txBody>
              <a:bodyPr rtlCol="0" anchor="ctr"/>
              <a:lstStyle/>
              <a:p>
                <a:r>
                  <a:rPr lang="en-US" dirty="0">
                    <a:solidFill>
                      <a:schemeClr val="tx1">
                        <a:lumMod val="75000"/>
                        <a:lumOff val="25000"/>
                      </a:schemeClr>
                    </a:solidFill>
                  </a:rPr>
                  <a:t>     </a:t>
                </a:r>
                <a:r>
                  <a:rPr lang="en-US" sz="2800" dirty="0">
                    <a:solidFill>
                      <a:schemeClr val="tx1">
                        <a:lumMod val="75000"/>
                        <a:lumOff val="25000"/>
                      </a:schemeClr>
                    </a:solidFill>
                  </a:rPr>
                  <a:t>03</a:t>
                </a:r>
              </a:p>
            </p:txBody>
          </p:sp>
        </p:grpSp>
      </p:grpSp>
      <p:grpSp>
        <p:nvGrpSpPr>
          <p:cNvPr id="40" name="Graphic 44">
            <a:extLst>
              <a:ext uri="{FF2B5EF4-FFF2-40B4-BE49-F238E27FC236}">
                <a16:creationId xmlns:a16="http://schemas.microsoft.com/office/drawing/2014/main" id="{89D3EA8D-0DA7-667A-F8BA-693024EDC1F3}"/>
              </a:ext>
            </a:extLst>
          </p:cNvPr>
          <p:cNvGrpSpPr/>
          <p:nvPr/>
        </p:nvGrpSpPr>
        <p:grpSpPr>
          <a:xfrm>
            <a:off x="2188271" y="3239901"/>
            <a:ext cx="3398348" cy="3397371"/>
            <a:chOff x="2188271" y="3239901"/>
            <a:chExt cx="3398348" cy="3397371"/>
          </a:xfrm>
        </p:grpSpPr>
        <p:grpSp>
          <p:nvGrpSpPr>
            <p:cNvPr id="42" name="Graphic 44">
              <a:extLst>
                <a:ext uri="{FF2B5EF4-FFF2-40B4-BE49-F238E27FC236}">
                  <a16:creationId xmlns:a16="http://schemas.microsoft.com/office/drawing/2014/main" id="{3C882207-1315-1705-2FB3-88056CA498E5}"/>
                </a:ext>
              </a:extLst>
            </p:cNvPr>
            <p:cNvGrpSpPr/>
            <p:nvPr/>
          </p:nvGrpSpPr>
          <p:grpSpPr>
            <a:xfrm>
              <a:off x="2188271" y="3239901"/>
              <a:ext cx="3398348" cy="3397371"/>
              <a:chOff x="2188271" y="3239901"/>
              <a:chExt cx="3398348" cy="3397371"/>
            </a:xfrm>
          </p:grpSpPr>
          <p:sp>
            <p:nvSpPr>
              <p:cNvPr id="44" name="Freeform: Shape 43">
                <a:extLst>
                  <a:ext uri="{FF2B5EF4-FFF2-40B4-BE49-F238E27FC236}">
                    <a16:creationId xmlns:a16="http://schemas.microsoft.com/office/drawing/2014/main" id="{C108F254-0FAB-CC19-C1F0-E54FBD965609}"/>
                  </a:ext>
                </a:extLst>
              </p:cNvPr>
              <p:cNvSpPr/>
              <p:nvPr/>
            </p:nvSpPr>
            <p:spPr>
              <a:xfrm>
                <a:off x="3887445" y="4089977"/>
                <a:ext cx="1699174" cy="1698197"/>
              </a:xfrm>
              <a:custGeom>
                <a:avLst/>
                <a:gdLst>
                  <a:gd name="connsiteX0" fmla="*/ 1471510 w 1699174"/>
                  <a:gd name="connsiteY0" fmla="*/ 0 h 1698197"/>
                  <a:gd name="connsiteX1" fmla="*/ 0 w 1699174"/>
                  <a:gd name="connsiteY1" fmla="*/ 849099 h 1698197"/>
                  <a:gd name="connsiteX2" fmla="*/ 1471510 w 1699174"/>
                  <a:gd name="connsiteY2" fmla="*/ 1698197 h 1698197"/>
                  <a:gd name="connsiteX3" fmla="*/ 1699175 w 1699174"/>
                  <a:gd name="connsiteY3" fmla="*/ 849099 h 1698197"/>
                  <a:gd name="connsiteX4" fmla="*/ 1471510 w 1699174"/>
                  <a:gd name="connsiteY4" fmla="*/ 0 h 1698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9174" h="1698197">
                    <a:moveTo>
                      <a:pt x="1471510" y="0"/>
                    </a:moveTo>
                    <a:lnTo>
                      <a:pt x="0" y="849099"/>
                    </a:lnTo>
                    <a:lnTo>
                      <a:pt x="1471510" y="1698197"/>
                    </a:lnTo>
                    <a:cubicBezTo>
                      <a:pt x="1616121" y="1448060"/>
                      <a:pt x="1699175" y="1157862"/>
                      <a:pt x="1699175" y="849099"/>
                    </a:cubicBezTo>
                    <a:cubicBezTo>
                      <a:pt x="1699175" y="539359"/>
                      <a:pt x="1616121" y="249160"/>
                      <a:pt x="1471510" y="0"/>
                    </a:cubicBezTo>
                    <a:close/>
                  </a:path>
                </a:pathLst>
              </a:custGeom>
              <a:solidFill>
                <a:srgbClr val="3EB2D2"/>
              </a:solidFill>
              <a:ln w="977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B3029167-D48F-9DB1-1411-F26896B127CB}"/>
                  </a:ext>
                </a:extLst>
              </p:cNvPr>
              <p:cNvSpPr/>
              <p:nvPr/>
            </p:nvSpPr>
            <p:spPr>
              <a:xfrm>
                <a:off x="2188271" y="3239901"/>
                <a:ext cx="1699174" cy="3397371"/>
              </a:xfrm>
              <a:custGeom>
                <a:avLst/>
                <a:gdLst>
                  <a:gd name="connsiteX0" fmla="*/ 227664 w 1699174"/>
                  <a:gd name="connsiteY0" fmla="*/ 850076 h 3397371"/>
                  <a:gd name="connsiteX1" fmla="*/ 0 w 1699174"/>
                  <a:gd name="connsiteY1" fmla="*/ 1699174 h 3397371"/>
                  <a:gd name="connsiteX2" fmla="*/ 227664 w 1699174"/>
                  <a:gd name="connsiteY2" fmla="*/ 2548273 h 3397371"/>
                  <a:gd name="connsiteX3" fmla="*/ 1699174 w 1699174"/>
                  <a:gd name="connsiteY3" fmla="*/ 3397372 h 3397371"/>
                  <a:gd name="connsiteX4" fmla="*/ 1699174 w 1699174"/>
                  <a:gd name="connsiteY4" fmla="*/ 0 h 3397371"/>
                  <a:gd name="connsiteX5" fmla="*/ 227664 w 1699174"/>
                  <a:gd name="connsiteY5" fmla="*/ 850076 h 339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9174" h="3397371">
                    <a:moveTo>
                      <a:pt x="227664" y="850076"/>
                    </a:moveTo>
                    <a:cubicBezTo>
                      <a:pt x="83053" y="1100213"/>
                      <a:pt x="0" y="1390411"/>
                      <a:pt x="0" y="1699174"/>
                    </a:cubicBezTo>
                    <a:cubicBezTo>
                      <a:pt x="0" y="2008915"/>
                      <a:pt x="83053" y="2299113"/>
                      <a:pt x="227664" y="2548273"/>
                    </a:cubicBezTo>
                    <a:cubicBezTo>
                      <a:pt x="521771" y="3056364"/>
                      <a:pt x="1069923" y="3397372"/>
                      <a:pt x="1699174" y="3397372"/>
                    </a:cubicBezTo>
                    <a:lnTo>
                      <a:pt x="1699174" y="0"/>
                    </a:lnTo>
                    <a:cubicBezTo>
                      <a:pt x="1070900" y="0"/>
                      <a:pt x="521771" y="341985"/>
                      <a:pt x="227664" y="850076"/>
                    </a:cubicBezTo>
                    <a:close/>
                  </a:path>
                </a:pathLst>
              </a:custGeom>
              <a:solidFill>
                <a:srgbClr val="F4D851"/>
              </a:solidFill>
              <a:ln w="977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C9368DA4-DC8E-4DFB-4AD0-F4EB86C2ABB1}"/>
                  </a:ext>
                </a:extLst>
              </p:cNvPr>
              <p:cNvSpPr/>
              <p:nvPr/>
            </p:nvSpPr>
            <p:spPr>
              <a:xfrm>
                <a:off x="3887445" y="4939076"/>
                <a:ext cx="1471510" cy="1698197"/>
              </a:xfrm>
              <a:custGeom>
                <a:avLst/>
                <a:gdLst>
                  <a:gd name="connsiteX0" fmla="*/ 0 w 1471510"/>
                  <a:gd name="connsiteY0" fmla="*/ 1698198 h 1698197"/>
                  <a:gd name="connsiteX1" fmla="*/ 1471510 w 1471510"/>
                  <a:gd name="connsiteY1" fmla="*/ 849099 h 1698197"/>
                  <a:gd name="connsiteX2" fmla="*/ 0 w 1471510"/>
                  <a:gd name="connsiteY2" fmla="*/ 0 h 1698197"/>
                  <a:gd name="connsiteX3" fmla="*/ 0 w 1471510"/>
                  <a:gd name="connsiteY3" fmla="*/ 1698198 h 1698197"/>
                </a:gdLst>
                <a:ahLst/>
                <a:cxnLst>
                  <a:cxn ang="0">
                    <a:pos x="connsiteX0" y="connsiteY0"/>
                  </a:cxn>
                  <a:cxn ang="0">
                    <a:pos x="connsiteX1" y="connsiteY1"/>
                  </a:cxn>
                  <a:cxn ang="0">
                    <a:pos x="connsiteX2" y="connsiteY2"/>
                  </a:cxn>
                  <a:cxn ang="0">
                    <a:pos x="connsiteX3" y="connsiteY3"/>
                  </a:cxn>
                </a:cxnLst>
                <a:rect l="l" t="t" r="r" b="b"/>
                <a:pathLst>
                  <a:path w="1471510" h="1698197">
                    <a:moveTo>
                      <a:pt x="0" y="1698198"/>
                    </a:moveTo>
                    <a:cubicBezTo>
                      <a:pt x="628274" y="1698198"/>
                      <a:pt x="1177404" y="1356213"/>
                      <a:pt x="1471510" y="849099"/>
                    </a:cubicBezTo>
                    <a:lnTo>
                      <a:pt x="0" y="0"/>
                    </a:lnTo>
                    <a:lnTo>
                      <a:pt x="0" y="1698198"/>
                    </a:lnTo>
                    <a:close/>
                  </a:path>
                </a:pathLst>
              </a:custGeom>
              <a:solidFill>
                <a:srgbClr val="C0C662"/>
              </a:solidFill>
              <a:ln w="977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8CBDD3B-C778-5573-82FD-C54877A3C453}"/>
                  </a:ext>
                </a:extLst>
              </p:cNvPr>
              <p:cNvSpPr/>
              <p:nvPr/>
            </p:nvSpPr>
            <p:spPr>
              <a:xfrm>
                <a:off x="3887445" y="3240879"/>
                <a:ext cx="1471510" cy="1699174"/>
              </a:xfrm>
              <a:custGeom>
                <a:avLst/>
                <a:gdLst>
                  <a:gd name="connsiteX0" fmla="*/ 1471510 w 1471510"/>
                  <a:gd name="connsiteY0" fmla="*/ 849099 h 1699174"/>
                  <a:gd name="connsiteX1" fmla="*/ 0 w 1471510"/>
                  <a:gd name="connsiteY1" fmla="*/ 0 h 1699174"/>
                  <a:gd name="connsiteX2" fmla="*/ 0 w 1471510"/>
                  <a:gd name="connsiteY2" fmla="*/ 1699174 h 1699174"/>
                  <a:gd name="connsiteX3" fmla="*/ 1471510 w 1471510"/>
                  <a:gd name="connsiteY3" fmla="*/ 849099 h 1699174"/>
                </a:gdLst>
                <a:ahLst/>
                <a:cxnLst>
                  <a:cxn ang="0">
                    <a:pos x="connsiteX0" y="connsiteY0"/>
                  </a:cxn>
                  <a:cxn ang="0">
                    <a:pos x="connsiteX1" y="connsiteY1"/>
                  </a:cxn>
                  <a:cxn ang="0">
                    <a:pos x="connsiteX2" y="connsiteY2"/>
                  </a:cxn>
                  <a:cxn ang="0">
                    <a:pos x="connsiteX3" y="connsiteY3"/>
                  </a:cxn>
                </a:cxnLst>
                <a:rect l="l" t="t" r="r" b="b"/>
                <a:pathLst>
                  <a:path w="1471510" h="1699174">
                    <a:moveTo>
                      <a:pt x="1471510" y="849099"/>
                    </a:moveTo>
                    <a:cubicBezTo>
                      <a:pt x="1177404" y="341007"/>
                      <a:pt x="629252" y="0"/>
                      <a:pt x="0" y="0"/>
                    </a:cubicBezTo>
                    <a:lnTo>
                      <a:pt x="0" y="1699174"/>
                    </a:lnTo>
                    <a:lnTo>
                      <a:pt x="1471510" y="849099"/>
                    </a:lnTo>
                    <a:close/>
                  </a:path>
                </a:pathLst>
              </a:custGeom>
              <a:solidFill>
                <a:srgbClr val="F7AF51"/>
              </a:solidFill>
              <a:ln w="977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DAF8171-9155-FD9A-2906-872C2935E00E}"/>
                  </a:ext>
                </a:extLst>
              </p:cNvPr>
              <p:cNvSpPr/>
              <p:nvPr/>
            </p:nvSpPr>
            <p:spPr>
              <a:xfrm>
                <a:off x="3887445" y="3239901"/>
                <a:ext cx="9770" cy="1699174"/>
              </a:xfrm>
              <a:custGeom>
                <a:avLst/>
                <a:gdLst>
                  <a:gd name="connsiteX0" fmla="*/ 0 w 9770"/>
                  <a:gd name="connsiteY0" fmla="*/ 0 h 1699174"/>
                  <a:gd name="connsiteX1" fmla="*/ 0 w 9770"/>
                  <a:gd name="connsiteY1" fmla="*/ 1699174 h 1699174"/>
                  <a:gd name="connsiteX2" fmla="*/ 0 w 9770"/>
                  <a:gd name="connsiteY2" fmla="*/ 0 h 1699174"/>
                </a:gdLst>
                <a:ahLst/>
                <a:cxnLst>
                  <a:cxn ang="0">
                    <a:pos x="connsiteX0" y="connsiteY0"/>
                  </a:cxn>
                  <a:cxn ang="0">
                    <a:pos x="connsiteX1" y="connsiteY1"/>
                  </a:cxn>
                  <a:cxn ang="0">
                    <a:pos x="connsiteX2" y="connsiteY2"/>
                  </a:cxn>
                </a:cxnLst>
                <a:rect l="l" t="t" r="r" b="b"/>
                <a:pathLst>
                  <a:path w="9770" h="1699174">
                    <a:moveTo>
                      <a:pt x="0" y="0"/>
                    </a:moveTo>
                    <a:lnTo>
                      <a:pt x="0" y="1699174"/>
                    </a:lnTo>
                    <a:lnTo>
                      <a:pt x="0" y="0"/>
                    </a:lnTo>
                    <a:close/>
                  </a:path>
                </a:pathLst>
              </a:custGeom>
              <a:noFill/>
              <a:ln w="72766" cap="flat">
                <a:solidFill>
                  <a:srgbClr val="FFFFFF"/>
                </a:solid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552545-92FE-9177-D7CC-6A304EAE2B65}"/>
                  </a:ext>
                </a:extLst>
              </p:cNvPr>
              <p:cNvSpPr/>
              <p:nvPr/>
            </p:nvSpPr>
            <p:spPr>
              <a:xfrm>
                <a:off x="3887445" y="4939076"/>
                <a:ext cx="9770" cy="1698197"/>
              </a:xfrm>
              <a:custGeom>
                <a:avLst/>
                <a:gdLst>
                  <a:gd name="connsiteX0" fmla="*/ 0 w 9770"/>
                  <a:gd name="connsiteY0" fmla="*/ 1698198 h 1698197"/>
                  <a:gd name="connsiteX1" fmla="*/ 0 w 9770"/>
                  <a:gd name="connsiteY1" fmla="*/ 0 h 1698197"/>
                  <a:gd name="connsiteX2" fmla="*/ 0 w 9770"/>
                  <a:gd name="connsiteY2" fmla="*/ 1698198 h 1698197"/>
                </a:gdLst>
                <a:ahLst/>
                <a:cxnLst>
                  <a:cxn ang="0">
                    <a:pos x="connsiteX0" y="connsiteY0"/>
                  </a:cxn>
                  <a:cxn ang="0">
                    <a:pos x="connsiteX1" y="connsiteY1"/>
                  </a:cxn>
                  <a:cxn ang="0">
                    <a:pos x="connsiteX2" y="connsiteY2"/>
                  </a:cxn>
                </a:cxnLst>
                <a:rect l="l" t="t" r="r" b="b"/>
                <a:pathLst>
                  <a:path w="9770" h="1698197">
                    <a:moveTo>
                      <a:pt x="0" y="1698198"/>
                    </a:moveTo>
                    <a:lnTo>
                      <a:pt x="0" y="0"/>
                    </a:lnTo>
                    <a:lnTo>
                      <a:pt x="0" y="1698198"/>
                    </a:lnTo>
                    <a:close/>
                  </a:path>
                </a:pathLst>
              </a:custGeom>
              <a:noFill/>
              <a:ln w="72766" cap="flat">
                <a:solidFill>
                  <a:srgbClr val="FFFFFF"/>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EAFB165-A02E-13A7-35C4-581F74F6FEBE}"/>
                  </a:ext>
                </a:extLst>
              </p:cNvPr>
              <p:cNvSpPr/>
              <p:nvPr/>
            </p:nvSpPr>
            <p:spPr>
              <a:xfrm>
                <a:off x="3887445" y="4939076"/>
                <a:ext cx="1471510" cy="849098"/>
              </a:xfrm>
              <a:custGeom>
                <a:avLst/>
                <a:gdLst>
                  <a:gd name="connsiteX0" fmla="*/ 1471510 w 1471510"/>
                  <a:gd name="connsiteY0" fmla="*/ 849099 h 849098"/>
                  <a:gd name="connsiteX1" fmla="*/ 0 w 1471510"/>
                  <a:gd name="connsiteY1" fmla="*/ 0 h 849098"/>
                  <a:gd name="connsiteX2" fmla="*/ 1471510 w 1471510"/>
                  <a:gd name="connsiteY2" fmla="*/ 849099 h 849098"/>
                </a:gdLst>
                <a:ahLst/>
                <a:cxnLst>
                  <a:cxn ang="0">
                    <a:pos x="connsiteX0" y="connsiteY0"/>
                  </a:cxn>
                  <a:cxn ang="0">
                    <a:pos x="connsiteX1" y="connsiteY1"/>
                  </a:cxn>
                  <a:cxn ang="0">
                    <a:pos x="connsiteX2" y="connsiteY2"/>
                  </a:cxn>
                </a:cxnLst>
                <a:rect l="l" t="t" r="r" b="b"/>
                <a:pathLst>
                  <a:path w="1471510" h="849098">
                    <a:moveTo>
                      <a:pt x="1471510" y="849099"/>
                    </a:moveTo>
                    <a:lnTo>
                      <a:pt x="0" y="0"/>
                    </a:lnTo>
                    <a:lnTo>
                      <a:pt x="1471510" y="849099"/>
                    </a:lnTo>
                    <a:close/>
                  </a:path>
                </a:pathLst>
              </a:custGeom>
              <a:noFill/>
              <a:ln w="72766" cap="flat">
                <a:solidFill>
                  <a:srgbClr val="FFFFFF"/>
                </a:solid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5A0055C-0B21-D8CA-D29D-46071B7D0376}"/>
                  </a:ext>
                </a:extLst>
              </p:cNvPr>
              <p:cNvSpPr/>
              <p:nvPr/>
            </p:nvSpPr>
            <p:spPr>
              <a:xfrm>
                <a:off x="3887445" y="4089977"/>
                <a:ext cx="1471510" cy="849098"/>
              </a:xfrm>
              <a:custGeom>
                <a:avLst/>
                <a:gdLst>
                  <a:gd name="connsiteX0" fmla="*/ 1471510 w 1471510"/>
                  <a:gd name="connsiteY0" fmla="*/ 0 h 849098"/>
                  <a:gd name="connsiteX1" fmla="*/ 0 w 1471510"/>
                  <a:gd name="connsiteY1" fmla="*/ 849099 h 849098"/>
                  <a:gd name="connsiteX2" fmla="*/ 1471510 w 1471510"/>
                  <a:gd name="connsiteY2" fmla="*/ 0 h 849098"/>
                </a:gdLst>
                <a:ahLst/>
                <a:cxnLst>
                  <a:cxn ang="0">
                    <a:pos x="connsiteX0" y="connsiteY0"/>
                  </a:cxn>
                  <a:cxn ang="0">
                    <a:pos x="connsiteX1" y="connsiteY1"/>
                  </a:cxn>
                  <a:cxn ang="0">
                    <a:pos x="connsiteX2" y="connsiteY2"/>
                  </a:cxn>
                </a:cxnLst>
                <a:rect l="l" t="t" r="r" b="b"/>
                <a:pathLst>
                  <a:path w="1471510" h="849098">
                    <a:moveTo>
                      <a:pt x="1471510" y="0"/>
                    </a:moveTo>
                    <a:lnTo>
                      <a:pt x="0" y="849099"/>
                    </a:lnTo>
                    <a:lnTo>
                      <a:pt x="1471510" y="0"/>
                    </a:lnTo>
                    <a:close/>
                  </a:path>
                </a:pathLst>
              </a:custGeom>
              <a:noFill/>
              <a:ln w="72766" cap="flat">
                <a:solidFill>
                  <a:srgbClr val="FFFFFF"/>
                </a:solidFill>
                <a:prstDash val="solid"/>
                <a:miter/>
              </a:ln>
            </p:spPr>
            <p:txBody>
              <a:bodyPr rtlCol="0" anchor="ctr"/>
              <a:lstStyle/>
              <a:p>
                <a:endParaRPr lang="en-US" dirty="0"/>
              </a:p>
            </p:txBody>
          </p:sp>
        </p:grpSp>
        <p:sp>
          <p:nvSpPr>
            <p:cNvPr id="43" name="Freeform: Shape 42">
              <a:extLst>
                <a:ext uri="{FF2B5EF4-FFF2-40B4-BE49-F238E27FC236}">
                  <a16:creationId xmlns:a16="http://schemas.microsoft.com/office/drawing/2014/main" id="{109C3458-7642-FC8A-C843-49A7BB1DA680}"/>
                </a:ext>
              </a:extLst>
            </p:cNvPr>
            <p:cNvSpPr/>
            <p:nvPr/>
          </p:nvSpPr>
          <p:spPr>
            <a:xfrm>
              <a:off x="2701248" y="3752878"/>
              <a:ext cx="2372395" cy="2372395"/>
            </a:xfrm>
            <a:custGeom>
              <a:avLst/>
              <a:gdLst>
                <a:gd name="connsiteX0" fmla="*/ 1186198 w 2372395"/>
                <a:gd name="connsiteY0" fmla="*/ 2372395 h 2372395"/>
                <a:gd name="connsiteX1" fmla="*/ 2372395 w 2372395"/>
                <a:gd name="connsiteY1" fmla="*/ 1186198 h 2372395"/>
                <a:gd name="connsiteX2" fmla="*/ 1186198 w 2372395"/>
                <a:gd name="connsiteY2" fmla="*/ 0 h 2372395"/>
                <a:gd name="connsiteX3" fmla="*/ 0 w 2372395"/>
                <a:gd name="connsiteY3" fmla="*/ 1186198 h 2372395"/>
                <a:gd name="connsiteX4" fmla="*/ 1186198 w 2372395"/>
                <a:gd name="connsiteY4" fmla="*/ 2372395 h 2372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395" h="2372395">
                  <a:moveTo>
                    <a:pt x="1186198" y="2372395"/>
                  </a:moveTo>
                  <a:cubicBezTo>
                    <a:pt x="1841831" y="2372395"/>
                    <a:pt x="2372395" y="1840854"/>
                    <a:pt x="2372395" y="1186198"/>
                  </a:cubicBezTo>
                  <a:cubicBezTo>
                    <a:pt x="2372395" y="530565"/>
                    <a:pt x="1840854" y="0"/>
                    <a:pt x="1186198" y="0"/>
                  </a:cubicBezTo>
                  <a:cubicBezTo>
                    <a:pt x="530565" y="0"/>
                    <a:pt x="0" y="531542"/>
                    <a:pt x="0" y="1186198"/>
                  </a:cubicBezTo>
                  <a:cubicBezTo>
                    <a:pt x="0" y="1841831"/>
                    <a:pt x="530565" y="2372395"/>
                    <a:pt x="1186198" y="2372395"/>
                  </a:cubicBezTo>
                  <a:close/>
                </a:path>
              </a:pathLst>
            </a:custGeom>
            <a:solidFill>
              <a:srgbClr val="FFFFFF"/>
            </a:solidFill>
            <a:ln w="9770" cap="flat">
              <a:noFill/>
              <a:prstDash val="solid"/>
              <a:miter/>
            </a:ln>
          </p:spPr>
          <p:txBody>
            <a:bodyPr rtlCol="0" anchor="ctr"/>
            <a:lstStyle/>
            <a:p>
              <a:endParaRPr lang="en-US" dirty="0"/>
            </a:p>
          </p:txBody>
        </p:sp>
      </p:grpSp>
      <p:sp>
        <p:nvSpPr>
          <p:cNvPr id="52" name="TextBox 51">
            <a:extLst>
              <a:ext uri="{FF2B5EF4-FFF2-40B4-BE49-F238E27FC236}">
                <a16:creationId xmlns:a16="http://schemas.microsoft.com/office/drawing/2014/main" id="{DAC4E41D-EFC7-2931-0261-ABE404961924}"/>
              </a:ext>
            </a:extLst>
          </p:cNvPr>
          <p:cNvSpPr txBox="1"/>
          <p:nvPr/>
        </p:nvSpPr>
        <p:spPr>
          <a:xfrm>
            <a:off x="8017793" y="4310818"/>
            <a:ext cx="5473906" cy="1107996"/>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Preventing users from navigating away from the current view based on unsaved changes or pending operations.</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BA87656D-1CAE-C252-154A-0923A6E786C7}"/>
              </a:ext>
            </a:extLst>
          </p:cNvPr>
          <p:cNvSpPr txBox="1"/>
          <p:nvPr/>
        </p:nvSpPr>
        <p:spPr>
          <a:xfrm>
            <a:off x="7505642" y="6838718"/>
            <a:ext cx="4393313" cy="769441"/>
          </a:xfrm>
          <a:prstGeom prst="rect">
            <a:avLst/>
          </a:prstGeom>
          <a:noFill/>
        </p:spPr>
        <p:txBody>
          <a:bodyPr wrap="square">
            <a:spAutoFit/>
          </a:bodyPr>
          <a:lstStyle/>
          <a:p>
            <a:pPr algn="ctr">
              <a:spcAft>
                <a:spcPts val="116"/>
              </a:spcAft>
            </a:pPr>
            <a:r>
              <a:rPr lang="en-US" sz="2200" dirty="0">
                <a:solidFill>
                  <a:schemeClr val="tx1">
                    <a:lumMod val="75000"/>
                    <a:lumOff val="25000"/>
                  </a:schemeClr>
                </a:solidFill>
              </a:rPr>
              <a:t>Loading necessary data before the route is activated.</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Brandline_LVC">
            <a:extLst>
              <a:ext uri="{FF2B5EF4-FFF2-40B4-BE49-F238E27FC236}">
                <a16:creationId xmlns:a16="http://schemas.microsoft.com/office/drawing/2014/main" id="{50DC563A-0D5C-C47B-D280-7DFE716C8068}"/>
              </a:ext>
            </a:extLst>
          </p:cNvPr>
          <p:cNvSpPr/>
          <p:nvPr/>
        </p:nvSpPr>
        <p:spPr>
          <a:xfrm>
            <a:off x="6192153" y="816705"/>
            <a:ext cx="38741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 name="Graphic 1">
            <a:extLst>
              <a:ext uri="{FF2B5EF4-FFF2-40B4-BE49-F238E27FC236}">
                <a16:creationId xmlns:a16="http://schemas.microsoft.com/office/drawing/2014/main" id="{3D99CBC9-7CEF-AF46-A5BE-C86F783A92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3733"/>
          <a:stretch/>
        </p:blipFill>
        <p:spPr>
          <a:xfrm>
            <a:off x="3106685" y="3945351"/>
            <a:ext cx="1736327" cy="2090387"/>
          </a:xfrm>
          <a:prstGeom prst="rect">
            <a:avLst/>
          </a:prstGeom>
        </p:spPr>
      </p:pic>
    </p:spTree>
    <p:custDataLst>
      <p:tags r:id="rId1"/>
    </p:custDataLst>
    <p:extLst>
      <p:ext uri="{BB962C8B-B14F-4D97-AF65-F5344CB8AC3E}">
        <p14:creationId xmlns:p14="http://schemas.microsoft.com/office/powerpoint/2010/main" val="8808210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5919-783E-4C04-A6C5-B3C3B966D4BF}"/>
              </a:ext>
            </a:extLst>
          </p:cNvPr>
          <p:cNvSpPr>
            <a:spLocks noGrp="1"/>
          </p:cNvSpPr>
          <p:nvPr>
            <p:ph type="title"/>
          </p:nvPr>
        </p:nvSpPr>
        <p:spPr/>
        <p:txBody>
          <a:bodyPr/>
          <a:lstStyle/>
          <a:p>
            <a:r>
              <a:rPr lang="en-US" dirty="0"/>
              <a:t>Creating a React Router </a:t>
            </a:r>
            <a:endParaRPr lang="en-IN" dirty="0"/>
          </a:p>
        </p:txBody>
      </p:sp>
      <p:sp>
        <p:nvSpPr>
          <p:cNvPr id="3" name="Text Placeholder 2">
            <a:extLst>
              <a:ext uri="{FF2B5EF4-FFF2-40B4-BE49-F238E27FC236}">
                <a16:creationId xmlns:a16="http://schemas.microsoft.com/office/drawing/2014/main" id="{FA79A49C-5A52-49FC-A894-4CB1F2A4495F}"/>
              </a:ext>
            </a:extLst>
          </p:cNvPr>
          <p:cNvSpPr>
            <a:spLocks noGrp="1"/>
          </p:cNvSpPr>
          <p:nvPr>
            <p:ph type="body" sz="quarter" idx="11"/>
          </p:nvPr>
        </p:nvSpPr>
        <p:spPr>
          <a:xfrm>
            <a:off x="1612900" y="2049030"/>
            <a:ext cx="13696999" cy="4057943"/>
          </a:xfrm>
        </p:spPr>
        <p:txBody>
          <a:bodyPr/>
          <a:lstStyle/>
          <a:p>
            <a:pPr algn="l" rtl="0" fontAlgn="base"/>
            <a:r>
              <a:rPr lang="en-US" b="1" i="0" u="none" strike="noStrike" dirty="0">
                <a:effectLst/>
                <a:latin typeface="+mn-lt"/>
              </a:rPr>
              <a:t>Problem Statement:</a:t>
            </a:r>
            <a:r>
              <a:rPr lang="en-US" b="0" i="0" dirty="0">
                <a:effectLst/>
                <a:latin typeface="+mn-lt"/>
              </a:rPr>
              <a:t>​</a:t>
            </a:r>
          </a:p>
          <a:p>
            <a:pPr algn="l" rtl="0" fontAlgn="base"/>
            <a:r>
              <a:rPr lang="en-US" sz="1800" b="0" i="0" dirty="0">
                <a:effectLst/>
                <a:latin typeface="Open Sans" panose="020B0606030504020204" pitchFamily="34" charset="0"/>
              </a:rPr>
              <a:t>​</a:t>
            </a:r>
            <a:endParaRPr lang="en-US" b="0" i="0" dirty="0">
              <a:effectLst/>
              <a:latin typeface="Segoe UI" panose="020B0502040204020203" pitchFamily="34" charset="0"/>
            </a:endParaRPr>
          </a:p>
          <a:p>
            <a:pPr algn="l" rtl="0" fontAlgn="base"/>
            <a:r>
              <a:rPr lang="en-US" b="0" i="0" u="none" strike="noStrike" dirty="0">
                <a:effectLst/>
                <a:latin typeface="Open Sans" panose="020B0606030504020204" pitchFamily="34" charset="0"/>
              </a:rPr>
              <a:t>You have been assigned a task </a:t>
            </a:r>
            <a:r>
              <a:rPr lang="en-IN" b="0" i="0" u="none" strike="noStrike" dirty="0">
                <a:effectLst/>
                <a:latin typeface="Open Sans" panose="020B0606030504020204" pitchFamily="34" charset="0"/>
              </a:rPr>
              <a:t>to create a React routing with protected features to ensure that only authenticated user can access specific components. </a:t>
            </a:r>
            <a:endParaRPr lang="en-IN" b="1" dirty="0"/>
          </a:p>
        </p:txBody>
      </p:sp>
      <p:sp>
        <p:nvSpPr>
          <p:cNvPr id="5" name="TextBox 4">
            <a:extLst>
              <a:ext uri="{FF2B5EF4-FFF2-40B4-BE49-F238E27FC236}">
                <a16:creationId xmlns:a16="http://schemas.microsoft.com/office/drawing/2014/main" id="{4636BBFB-B08B-9EEF-4851-79CBE519C11E}"/>
              </a:ext>
            </a:extLst>
          </p:cNvPr>
          <p:cNvSpPr txBox="1"/>
          <p:nvPr/>
        </p:nvSpPr>
        <p:spPr>
          <a:xfrm>
            <a:off x="11695545" y="2049030"/>
            <a:ext cx="2618509" cy="430887"/>
          </a:xfrm>
          <a:prstGeom prst="rect">
            <a:avLst/>
          </a:prstGeom>
          <a:noFill/>
        </p:spPr>
        <p:txBody>
          <a:bodyPr wrap="square" rtlCol="0">
            <a:spAutoFit/>
          </a:bodyPr>
          <a:lstStyle/>
          <a:p>
            <a:r>
              <a:rPr lang="en-IN" sz="2200" b="1" dirty="0">
                <a:solidFill>
                  <a:schemeClr val="tx1">
                    <a:lumMod val="75000"/>
                    <a:lumOff val="25000"/>
                  </a:schemeClr>
                </a:solidFill>
              </a:rPr>
              <a:t>Duration: 10 min</a:t>
            </a:r>
          </a:p>
        </p:txBody>
      </p:sp>
    </p:spTree>
    <p:custDataLst>
      <p:tags r:id="rId1"/>
    </p:custDataLst>
    <p:extLst>
      <p:ext uri="{BB962C8B-B14F-4D97-AF65-F5344CB8AC3E}">
        <p14:creationId xmlns:p14="http://schemas.microsoft.com/office/powerpoint/2010/main" val="4037073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a:t>Assisted Practice: </a:t>
            </a:r>
            <a:r>
              <a:rPr lang="en-IN" dirty="0"/>
              <a:t>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2793201"/>
          </a:xfrm>
          <a:prstGeom prst="rect">
            <a:avLst/>
          </a:prstGeom>
          <a:noFill/>
        </p:spPr>
        <p:txBody>
          <a:bodyPr wrap="square" rtlCol="0">
            <a:spAutoFit/>
          </a:bodyPr>
          <a:lstStyle/>
          <a:p>
            <a:pPr algn="l" rtl="0" fontAlgn="base">
              <a:lnSpc>
                <a:spcPct val="115000"/>
              </a:lnSpc>
            </a:pPr>
            <a:r>
              <a:rPr lang="en-US" sz="2200" b="0" i="0" u="none" strike="noStrike" dirty="0">
                <a:solidFill>
                  <a:schemeClr val="tx1">
                    <a:lumMod val="75000"/>
                    <a:lumOff val="25000"/>
                  </a:schemeClr>
                </a:solidFill>
                <a:effectLst/>
                <a:latin typeface="Open Sans" panose="020B0606030504020204" pitchFamily="34" charset="0"/>
              </a:rPr>
              <a:t>Steps to be followed: </a:t>
            </a:r>
          </a:p>
          <a:p>
            <a:pPr algn="l" rtl="0" fontAlgn="base">
              <a:lnSpc>
                <a:spcPct val="115000"/>
              </a:lnSpc>
            </a:pPr>
            <a:endParaRPr lang="en-US" sz="2200" b="0" i="0" u="none" strike="noStrike" dirty="0">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and set up a React project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Update index.js file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the required files for the src folder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Add the bootstrap features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Test the application </a:t>
            </a:r>
            <a:endParaRPr lang="en-US" sz="2200" b="0" i="0" dirty="0">
              <a:solidFill>
                <a:schemeClr val="tx1">
                  <a:lumMod val="75000"/>
                  <a:lumOff val="25000"/>
                </a:schemeClr>
              </a:solidFill>
              <a:effectLst/>
              <a:latin typeface="Open Sans" panose="020B0606030504020204" pitchFamily="34" charset="0"/>
            </a:endParaRPr>
          </a:p>
        </p:txBody>
      </p:sp>
    </p:spTree>
    <p:custDataLst>
      <p:tags r:id="rId1"/>
    </p:custDataLst>
    <p:extLst>
      <p:ext uri="{BB962C8B-B14F-4D97-AF65-F5344CB8AC3E}">
        <p14:creationId xmlns:p14="http://schemas.microsoft.com/office/powerpoint/2010/main" val="262688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dirty="0"/>
              <a:t>Benefits of Routing</a:t>
            </a:r>
          </a:p>
        </p:txBody>
      </p:sp>
      <p:sp>
        <p:nvSpPr>
          <p:cNvPr id="780" name="Freeform: Shape 779">
            <a:extLst>
              <a:ext uri="{FF2B5EF4-FFF2-40B4-BE49-F238E27FC236}">
                <a16:creationId xmlns:a16="http://schemas.microsoft.com/office/drawing/2014/main" id="{D1BF5B32-387D-49F2-9CDA-1D7C825A3834}"/>
              </a:ext>
            </a:extLst>
          </p:cNvPr>
          <p:cNvSpPr/>
          <p:nvPr/>
        </p:nvSpPr>
        <p:spPr>
          <a:xfrm>
            <a:off x="11474686" y="3200643"/>
            <a:ext cx="2743200" cy="2743200"/>
          </a:xfrm>
          <a:custGeom>
            <a:avLst/>
            <a:gdLst>
              <a:gd name="connsiteX0" fmla="*/ 0 w 2743200"/>
              <a:gd name="connsiteY0" fmla="*/ 1371600 h 2743200"/>
              <a:gd name="connsiteX1" fmla="*/ 1371600 w 2743200"/>
              <a:gd name="connsiteY1" fmla="*/ 2743200 h 2743200"/>
              <a:gd name="connsiteX2" fmla="*/ 2743200 w 2743200"/>
              <a:gd name="connsiteY2" fmla="*/ 1371600 h 2743200"/>
              <a:gd name="connsiteX3" fmla="*/ 1371600 w 2743200"/>
              <a:gd name="connsiteY3" fmla="*/ 0 h 2743200"/>
              <a:gd name="connsiteX4" fmla="*/ 0 w 2743200"/>
              <a:gd name="connsiteY4" fmla="*/ 13716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0" y="1371600"/>
                </a:moveTo>
                <a:cubicBezTo>
                  <a:pt x="0" y="2128838"/>
                  <a:pt x="614363" y="2743200"/>
                  <a:pt x="1371600" y="2743200"/>
                </a:cubicBezTo>
                <a:cubicBezTo>
                  <a:pt x="2128838" y="2743200"/>
                  <a:pt x="2743200" y="2128838"/>
                  <a:pt x="2743200" y="1371600"/>
                </a:cubicBezTo>
                <a:cubicBezTo>
                  <a:pt x="2743200" y="614362"/>
                  <a:pt x="2128838" y="0"/>
                  <a:pt x="1371600" y="0"/>
                </a:cubicBezTo>
                <a:cubicBezTo>
                  <a:pt x="614363" y="0"/>
                  <a:pt x="0" y="614362"/>
                  <a:pt x="0" y="1371600"/>
                </a:cubicBezTo>
                <a:close/>
              </a:path>
            </a:pathLst>
          </a:custGeom>
          <a:solidFill>
            <a:srgbClr val="F7B3B3"/>
          </a:solidFill>
          <a:ln w="9525" cap="flat">
            <a:noFill/>
            <a:prstDash val="solid"/>
            <a:miter/>
          </a:ln>
        </p:spPr>
        <p:txBody>
          <a:bodyPr rtlCol="0" anchor="ct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pPr algn="ctr"/>
            <a:endParaRPr lang="en-US"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81" name="TextBox 168">
            <a:extLst>
              <a:ext uri="{FF2B5EF4-FFF2-40B4-BE49-F238E27FC236}">
                <a16:creationId xmlns:a16="http://schemas.microsoft.com/office/drawing/2014/main" id="{E3058223-450B-4960-89D0-E719D0C378AF}"/>
              </a:ext>
            </a:extLst>
          </p:cNvPr>
          <p:cNvSpPr txBox="1"/>
          <p:nvPr/>
        </p:nvSpPr>
        <p:spPr>
          <a:xfrm>
            <a:off x="11734475" y="4187523"/>
            <a:ext cx="2223622" cy="769441"/>
          </a:xfrm>
          <a:prstGeom prst="rect">
            <a:avLst/>
          </a:prstGeom>
          <a:noFill/>
        </p:spPr>
        <p:txBody>
          <a:bodyPr wrap="none" rtlCol="0">
            <a:spAutoFit/>
          </a:bodyP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pPr algn="ctr"/>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Improved user</a:t>
            </a:r>
            <a:endParaRPr lang="en-IN"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pPr algn="ctr"/>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flow</a:t>
            </a:r>
            <a:endParaRPr lang="en-US"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8" name="Freeform: Shape 777">
            <a:extLst>
              <a:ext uri="{FF2B5EF4-FFF2-40B4-BE49-F238E27FC236}">
                <a16:creationId xmlns:a16="http://schemas.microsoft.com/office/drawing/2014/main" id="{B23A664C-BE01-4FD1-978E-2923863C7A0E}"/>
              </a:ext>
            </a:extLst>
          </p:cNvPr>
          <p:cNvSpPr/>
          <p:nvPr/>
        </p:nvSpPr>
        <p:spPr>
          <a:xfrm>
            <a:off x="8339056" y="3200643"/>
            <a:ext cx="2743200" cy="2743200"/>
          </a:xfrm>
          <a:custGeom>
            <a:avLst/>
            <a:gdLst>
              <a:gd name="connsiteX0" fmla="*/ 0 w 2743200"/>
              <a:gd name="connsiteY0" fmla="*/ 1371600 h 2743200"/>
              <a:gd name="connsiteX1" fmla="*/ 1371600 w 2743200"/>
              <a:gd name="connsiteY1" fmla="*/ 2743200 h 2743200"/>
              <a:gd name="connsiteX2" fmla="*/ 2743200 w 2743200"/>
              <a:gd name="connsiteY2" fmla="*/ 1371600 h 2743200"/>
              <a:gd name="connsiteX3" fmla="*/ 1371600 w 2743200"/>
              <a:gd name="connsiteY3" fmla="*/ 0 h 2743200"/>
              <a:gd name="connsiteX4" fmla="*/ 0 w 2743200"/>
              <a:gd name="connsiteY4" fmla="*/ 137160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00" h="2743200">
                <a:moveTo>
                  <a:pt x="0" y="1371600"/>
                </a:moveTo>
                <a:cubicBezTo>
                  <a:pt x="0" y="2128838"/>
                  <a:pt x="614363" y="2743200"/>
                  <a:pt x="1371600" y="2743200"/>
                </a:cubicBezTo>
                <a:cubicBezTo>
                  <a:pt x="2128838" y="2743200"/>
                  <a:pt x="2743200" y="2128838"/>
                  <a:pt x="2743200" y="1371600"/>
                </a:cubicBezTo>
                <a:cubicBezTo>
                  <a:pt x="2743200" y="614362"/>
                  <a:pt x="2128838" y="0"/>
                  <a:pt x="1371600" y="0"/>
                </a:cubicBezTo>
                <a:cubicBezTo>
                  <a:pt x="614363" y="0"/>
                  <a:pt x="0" y="614362"/>
                  <a:pt x="0" y="1371600"/>
                </a:cubicBezTo>
                <a:close/>
              </a:path>
            </a:pathLst>
          </a:custGeom>
          <a:solidFill>
            <a:srgbClr val="F4D994"/>
          </a:solidFill>
          <a:ln w="9525" cap="flat">
            <a:noFill/>
            <a:prstDash val="solid"/>
            <a:miter/>
          </a:ln>
        </p:spPr>
        <p:txBody>
          <a:bodyPr rtlCol="0" anchor="ct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endParaRPr lang="en-US"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9" name="TextBox 167">
            <a:extLst>
              <a:ext uri="{FF2B5EF4-FFF2-40B4-BE49-F238E27FC236}">
                <a16:creationId xmlns:a16="http://schemas.microsoft.com/office/drawing/2014/main" id="{100AAC10-5C9F-4739-9C2A-30F1783A6C89}"/>
              </a:ext>
            </a:extLst>
          </p:cNvPr>
          <p:cNvSpPr txBox="1"/>
          <p:nvPr/>
        </p:nvSpPr>
        <p:spPr>
          <a:xfrm>
            <a:off x="8809608" y="4187523"/>
            <a:ext cx="1802096" cy="769441"/>
          </a:xfrm>
          <a:prstGeom prst="rect">
            <a:avLst/>
          </a:prstGeom>
          <a:noFill/>
        </p:spPr>
        <p:txBody>
          <a:bodyPr wrap="none" lIns="91440" tIns="45720" rIns="91440" bIns="45720" rtlCol="0" anchor="ctr">
            <a:spAutoFit/>
          </a:bodyP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pPr algn="ctr"/>
            <a:r>
              <a:rPr lang="en-IN"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Navigation </a:t>
            </a:r>
          </a:p>
          <a:p>
            <a:pPr algn="ctr"/>
            <a:r>
              <a:rPr lang="en-IN"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control</a:t>
            </a:r>
            <a:endParaRPr lang="en-US"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6" name="Freeform: Shape 775">
            <a:extLst>
              <a:ext uri="{FF2B5EF4-FFF2-40B4-BE49-F238E27FC236}">
                <a16:creationId xmlns:a16="http://schemas.microsoft.com/office/drawing/2014/main" id="{3FFC7B84-5FF4-44F1-92B2-18A4F2303C77}"/>
              </a:ext>
            </a:extLst>
          </p:cNvPr>
          <p:cNvSpPr/>
          <p:nvPr/>
        </p:nvSpPr>
        <p:spPr>
          <a:xfrm rot="20781338">
            <a:off x="5204434" y="3200370"/>
            <a:ext cx="2743260" cy="2743260"/>
          </a:xfrm>
          <a:custGeom>
            <a:avLst/>
            <a:gdLst>
              <a:gd name="connsiteX0" fmla="*/ 2743260 w 2743260"/>
              <a:gd name="connsiteY0" fmla="*/ 1371630 h 2743260"/>
              <a:gd name="connsiteX1" fmla="*/ 1371630 w 2743260"/>
              <a:gd name="connsiteY1" fmla="*/ 2743261 h 2743260"/>
              <a:gd name="connsiteX2" fmla="*/ 0 w 2743260"/>
              <a:gd name="connsiteY2" fmla="*/ 1371630 h 2743260"/>
              <a:gd name="connsiteX3" fmla="*/ 1371630 w 2743260"/>
              <a:gd name="connsiteY3" fmla="*/ 0 h 2743260"/>
              <a:gd name="connsiteX4" fmla="*/ 2743260 w 2743260"/>
              <a:gd name="connsiteY4" fmla="*/ 1371630 h 2743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260" h="2743260">
                <a:moveTo>
                  <a:pt x="2743260" y="1371630"/>
                </a:moveTo>
                <a:cubicBezTo>
                  <a:pt x="2743260" y="2129161"/>
                  <a:pt x="2129160" y="2743261"/>
                  <a:pt x="1371630" y="2743261"/>
                </a:cubicBezTo>
                <a:cubicBezTo>
                  <a:pt x="614100" y="2743261"/>
                  <a:pt x="0" y="2129161"/>
                  <a:pt x="0" y="1371630"/>
                </a:cubicBezTo>
                <a:cubicBezTo>
                  <a:pt x="0" y="614100"/>
                  <a:pt x="614100" y="0"/>
                  <a:pt x="1371630" y="0"/>
                </a:cubicBezTo>
                <a:cubicBezTo>
                  <a:pt x="2129160" y="0"/>
                  <a:pt x="2743260" y="614100"/>
                  <a:pt x="2743260" y="1371630"/>
                </a:cubicBezTo>
                <a:close/>
              </a:path>
            </a:pathLst>
          </a:custGeom>
          <a:solidFill>
            <a:srgbClr val="C9C3DF"/>
          </a:solidFill>
          <a:ln w="9525" cap="flat">
            <a:noFill/>
            <a:prstDash val="solid"/>
            <a:miter/>
          </a:ln>
        </p:spPr>
        <p:txBody>
          <a:bodyPr rtlCol="0" anchor="ct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endParaRPr lang="en-US"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7" name="TextBox 165">
            <a:extLst>
              <a:ext uri="{FF2B5EF4-FFF2-40B4-BE49-F238E27FC236}">
                <a16:creationId xmlns:a16="http://schemas.microsoft.com/office/drawing/2014/main" id="{7F7F433E-D4C0-45BE-AE9F-389CBAD5B053}"/>
              </a:ext>
            </a:extLst>
          </p:cNvPr>
          <p:cNvSpPr txBox="1"/>
          <p:nvPr/>
        </p:nvSpPr>
        <p:spPr>
          <a:xfrm>
            <a:off x="5420046" y="4187279"/>
            <a:ext cx="2238883" cy="769441"/>
          </a:xfrm>
          <a:prstGeom prst="rect">
            <a:avLst/>
          </a:prstGeom>
          <a:noFill/>
        </p:spPr>
        <p:txBody>
          <a:bodyPr wrap="none" rtlCol="0">
            <a:spAutoFit/>
          </a:bodyP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     Organized </a:t>
            </a:r>
          </a:p>
          <a:p>
            <a:r>
              <a:rPr lang="en-IN"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a:t>
            </a:r>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ode </a:t>
            </a:r>
            <a:r>
              <a:rPr lang="en-IN"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s</a:t>
            </a:r>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tructure</a:t>
            </a:r>
            <a:endParaRPr lang="en-US"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694" name="Group 693">
            <a:extLst>
              <a:ext uri="{FF2B5EF4-FFF2-40B4-BE49-F238E27FC236}">
                <a16:creationId xmlns:a16="http://schemas.microsoft.com/office/drawing/2014/main" id="{E4777C3E-B3CB-4261-A780-582251ACD166}"/>
              </a:ext>
            </a:extLst>
          </p:cNvPr>
          <p:cNvGrpSpPr/>
          <p:nvPr/>
        </p:nvGrpSpPr>
        <p:grpSpPr>
          <a:xfrm>
            <a:off x="2068689" y="3200656"/>
            <a:ext cx="2743196" cy="2743196"/>
            <a:chOff x="2054800" y="3330905"/>
            <a:chExt cx="2743196" cy="2743196"/>
          </a:xfrm>
        </p:grpSpPr>
        <p:sp>
          <p:nvSpPr>
            <p:cNvPr id="774" name="Freeform: Shape 773">
              <a:extLst>
                <a:ext uri="{FF2B5EF4-FFF2-40B4-BE49-F238E27FC236}">
                  <a16:creationId xmlns:a16="http://schemas.microsoft.com/office/drawing/2014/main" id="{848FBF00-BD21-4320-ADE8-7FEEA6538BDB}"/>
                </a:ext>
              </a:extLst>
            </p:cNvPr>
            <p:cNvSpPr/>
            <p:nvPr/>
          </p:nvSpPr>
          <p:spPr>
            <a:xfrm rot="20872658">
              <a:off x="2054800" y="3330905"/>
              <a:ext cx="2743196" cy="2743196"/>
            </a:xfrm>
            <a:custGeom>
              <a:avLst/>
              <a:gdLst>
                <a:gd name="connsiteX0" fmla="*/ 2743196 w 2743196"/>
                <a:gd name="connsiteY0" fmla="*/ 1371598 h 2743196"/>
                <a:gd name="connsiteX1" fmla="*/ 1371598 w 2743196"/>
                <a:gd name="connsiteY1" fmla="*/ 2743197 h 2743196"/>
                <a:gd name="connsiteX2" fmla="*/ 0 w 2743196"/>
                <a:gd name="connsiteY2" fmla="*/ 1371598 h 2743196"/>
                <a:gd name="connsiteX3" fmla="*/ 1371598 w 2743196"/>
                <a:gd name="connsiteY3" fmla="*/ 0 h 2743196"/>
                <a:gd name="connsiteX4" fmla="*/ 2743196 w 2743196"/>
                <a:gd name="connsiteY4" fmla="*/ 1371598 h 274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196" h="2743196">
                  <a:moveTo>
                    <a:pt x="2743196" y="1371598"/>
                  </a:moveTo>
                  <a:cubicBezTo>
                    <a:pt x="2743196" y="2129111"/>
                    <a:pt x="2129111" y="2743197"/>
                    <a:pt x="1371598" y="2743197"/>
                  </a:cubicBezTo>
                  <a:cubicBezTo>
                    <a:pt x="614085" y="2743197"/>
                    <a:pt x="0" y="2129111"/>
                    <a:pt x="0" y="1371598"/>
                  </a:cubicBezTo>
                  <a:cubicBezTo>
                    <a:pt x="0" y="614086"/>
                    <a:pt x="614085" y="0"/>
                    <a:pt x="1371598" y="0"/>
                  </a:cubicBezTo>
                  <a:cubicBezTo>
                    <a:pt x="2129111" y="0"/>
                    <a:pt x="2743196" y="614086"/>
                    <a:pt x="2743196" y="1371598"/>
                  </a:cubicBezTo>
                  <a:close/>
                </a:path>
              </a:pathLst>
            </a:custGeom>
            <a:solidFill>
              <a:srgbClr val="A9DAE9"/>
            </a:solidFill>
            <a:ln w="9525" cap="flat">
              <a:noFill/>
              <a:prstDash val="solid"/>
              <a:miter/>
            </a:ln>
          </p:spPr>
          <p:txBody>
            <a:bodyPr rtlCol="0" anchor="ct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endParaRPr lang="en-US"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775" name="TextBox 159">
              <a:extLst>
                <a:ext uri="{FF2B5EF4-FFF2-40B4-BE49-F238E27FC236}">
                  <a16:creationId xmlns:a16="http://schemas.microsoft.com/office/drawing/2014/main" id="{A15C7085-04B1-4CF9-9EE3-A71482819EBC}"/>
                </a:ext>
              </a:extLst>
            </p:cNvPr>
            <p:cNvSpPr txBox="1"/>
            <p:nvPr/>
          </p:nvSpPr>
          <p:spPr>
            <a:xfrm>
              <a:off x="2457515" y="4148251"/>
              <a:ext cx="1864613" cy="1107996"/>
            </a:xfrm>
            <a:prstGeom prst="rect">
              <a:avLst/>
            </a:prstGeom>
            <a:noFill/>
          </p:spPr>
          <p:txBody>
            <a:bodyPr wrap="none" rtlCol="0">
              <a:spAutoFit/>
            </a:bodyPr>
            <a:lstStyle>
              <a:defPPr>
                <a:defRPr lang="en-US"/>
              </a:defPPr>
              <a:lvl1pPr marL="0" algn="l" defTabSz="1248305" rtl="0" eaLnBrk="1" latinLnBrk="0" hangingPunct="1">
                <a:defRPr sz="2457" kern="1200">
                  <a:solidFill>
                    <a:schemeClr val="tx1"/>
                  </a:solidFill>
                  <a:latin typeface="+mn-lt"/>
                  <a:ea typeface="+mn-ea"/>
                  <a:cs typeface="+mn-cs"/>
                </a:defRPr>
              </a:lvl1pPr>
              <a:lvl2pPr marL="624151" algn="l" defTabSz="1248305" rtl="0" eaLnBrk="1" latinLnBrk="0" hangingPunct="1">
                <a:defRPr sz="2457" kern="1200">
                  <a:solidFill>
                    <a:schemeClr val="tx1"/>
                  </a:solidFill>
                  <a:latin typeface="+mn-lt"/>
                  <a:ea typeface="+mn-ea"/>
                  <a:cs typeface="+mn-cs"/>
                </a:defRPr>
              </a:lvl2pPr>
              <a:lvl3pPr marL="1248305" algn="l" defTabSz="1248305" rtl="0" eaLnBrk="1" latinLnBrk="0" hangingPunct="1">
                <a:defRPr sz="2457" kern="1200">
                  <a:solidFill>
                    <a:schemeClr val="tx1"/>
                  </a:solidFill>
                  <a:latin typeface="+mn-lt"/>
                  <a:ea typeface="+mn-ea"/>
                  <a:cs typeface="+mn-cs"/>
                </a:defRPr>
              </a:lvl3pPr>
              <a:lvl4pPr marL="1872456" algn="l" defTabSz="1248305" rtl="0" eaLnBrk="1" latinLnBrk="0" hangingPunct="1">
                <a:defRPr sz="2457" kern="1200">
                  <a:solidFill>
                    <a:schemeClr val="tx1"/>
                  </a:solidFill>
                  <a:latin typeface="+mn-lt"/>
                  <a:ea typeface="+mn-ea"/>
                  <a:cs typeface="+mn-cs"/>
                </a:defRPr>
              </a:lvl4pPr>
              <a:lvl5pPr marL="2496610" algn="l" defTabSz="1248305" rtl="0" eaLnBrk="1" latinLnBrk="0" hangingPunct="1">
                <a:defRPr sz="2457" kern="1200">
                  <a:solidFill>
                    <a:schemeClr val="tx1"/>
                  </a:solidFill>
                  <a:latin typeface="+mn-lt"/>
                  <a:ea typeface="+mn-ea"/>
                  <a:cs typeface="+mn-cs"/>
                </a:defRPr>
              </a:lvl5pPr>
              <a:lvl6pPr marL="3120761" algn="l" defTabSz="1248305" rtl="0" eaLnBrk="1" latinLnBrk="0" hangingPunct="1">
                <a:defRPr sz="2457" kern="1200">
                  <a:solidFill>
                    <a:schemeClr val="tx1"/>
                  </a:solidFill>
                  <a:latin typeface="+mn-lt"/>
                  <a:ea typeface="+mn-ea"/>
                  <a:cs typeface="+mn-cs"/>
                </a:defRPr>
              </a:lvl6pPr>
              <a:lvl7pPr marL="3744914" algn="l" defTabSz="1248305" rtl="0" eaLnBrk="1" latinLnBrk="0" hangingPunct="1">
                <a:defRPr sz="2457" kern="1200">
                  <a:solidFill>
                    <a:schemeClr val="tx1"/>
                  </a:solidFill>
                  <a:latin typeface="+mn-lt"/>
                  <a:ea typeface="+mn-ea"/>
                  <a:cs typeface="+mn-cs"/>
                </a:defRPr>
              </a:lvl7pPr>
              <a:lvl8pPr marL="4369066" algn="l" defTabSz="1248305" rtl="0" eaLnBrk="1" latinLnBrk="0" hangingPunct="1">
                <a:defRPr sz="2457" kern="1200">
                  <a:solidFill>
                    <a:schemeClr val="tx1"/>
                  </a:solidFill>
                  <a:latin typeface="+mn-lt"/>
                  <a:ea typeface="+mn-ea"/>
                  <a:cs typeface="+mn-cs"/>
                </a:defRPr>
              </a:lvl8pPr>
              <a:lvl9pPr marL="4993219" algn="l" defTabSz="1248305" rtl="0" eaLnBrk="1" latinLnBrk="0" hangingPunct="1">
                <a:defRPr sz="2457" kern="1200">
                  <a:solidFill>
                    <a:schemeClr val="tx1"/>
                  </a:solidFill>
                  <a:latin typeface="+mn-lt"/>
                  <a:ea typeface="+mn-ea"/>
                  <a:cs typeface="+mn-cs"/>
                </a:defRPr>
              </a:lvl9pPr>
            </a:lstStyle>
            <a:p>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 Single-page</a:t>
              </a:r>
            </a:p>
            <a:p>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 application</a:t>
              </a:r>
            </a:p>
            <a:p>
              <a:r>
                <a:rPr lang="en-IN" sz="2200" b="1" i="0">
                  <a:solidFill>
                    <a:schemeClr val="tx1">
                      <a:lumMod val="75000"/>
                      <a:lumOff val="25000"/>
                    </a:schemeClr>
                  </a:solidFill>
                  <a:effectLst/>
                  <a:latin typeface="Open Sans Semibold" panose="020B0706030804020204" pitchFamily="34" charset="0"/>
                  <a:ea typeface="Open Sans Semibold" panose="020B0706030804020204" pitchFamily="34" charset="0"/>
                  <a:cs typeface="Open Sans Semibold" panose="020B0706030804020204" pitchFamily="34" charset="0"/>
                </a:rPr>
                <a:t> experience</a:t>
              </a:r>
              <a:endParaRPr lang="en-US" sz="2200" b="1">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sp>
        <p:nvSpPr>
          <p:cNvPr id="3" name="Brandline_LVC">
            <a:extLst>
              <a:ext uri="{FF2B5EF4-FFF2-40B4-BE49-F238E27FC236}">
                <a16:creationId xmlns:a16="http://schemas.microsoft.com/office/drawing/2014/main" id="{66B73715-CF73-05A1-782A-CB122BE53F6E}"/>
              </a:ext>
            </a:extLst>
          </p:cNvPr>
          <p:cNvSpPr/>
          <p:nvPr/>
        </p:nvSpPr>
        <p:spPr>
          <a:xfrm>
            <a:off x="6007100" y="816324"/>
            <a:ext cx="424664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What Are Route Animations</a:t>
            </a:r>
            <a:r>
              <a:rPr lang="en-IN" dirty="0"/>
              <a:t>?</a:t>
            </a:r>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1725429" y="1411288"/>
            <a:ext cx="12805142" cy="965200"/>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i="0" dirty="0">
                <a:solidFill>
                  <a:schemeClr val="tx1">
                    <a:lumMod val="75000"/>
                    <a:lumOff val="25000"/>
                  </a:schemeClr>
                </a:solidFill>
                <a:effectLst/>
              </a:rPr>
              <a:t>Route animations in React are visual effects that occur during the transition between routes in a Single Page Application (SPA), providing a dynamic change rather than a static page swap.</a:t>
            </a:r>
            <a:endParaRPr lang="en-IN" sz="2200" dirty="0">
              <a:solidFill>
                <a:schemeClr val="tx1">
                  <a:lumMod val="75000"/>
                  <a:lumOff val="25000"/>
                </a:schemeClr>
              </a:solidFill>
            </a:endParaRPr>
          </a:p>
        </p:txBody>
      </p:sp>
      <p:sp>
        <p:nvSpPr>
          <p:cNvPr id="9" name="Rectangle: Rounded Corners 8">
            <a:extLst>
              <a:ext uri="{FF2B5EF4-FFF2-40B4-BE49-F238E27FC236}">
                <a16:creationId xmlns:a16="http://schemas.microsoft.com/office/drawing/2014/main" id="{75A0AE8A-6231-E4EB-ECB0-F3CF7C279611}"/>
              </a:ext>
            </a:extLst>
          </p:cNvPr>
          <p:cNvSpPr/>
          <p:nvPr/>
        </p:nvSpPr>
        <p:spPr>
          <a:xfrm>
            <a:off x="1928142" y="7168471"/>
            <a:ext cx="12399715" cy="965200"/>
          </a:xfrm>
          <a:prstGeom prst="roundRect">
            <a:avLst/>
          </a:prstGeom>
          <a:solidFill>
            <a:srgbClr val="D8D6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These animations create a smooth visual flow as users navigate, improving interactivity and delivering a polished navigation experience.</a:t>
            </a:r>
          </a:p>
        </p:txBody>
      </p:sp>
      <p:pic>
        <p:nvPicPr>
          <p:cNvPr id="6" name="Graphic 5">
            <a:extLst>
              <a:ext uri="{FF2B5EF4-FFF2-40B4-BE49-F238E27FC236}">
                <a16:creationId xmlns:a16="http://schemas.microsoft.com/office/drawing/2014/main" id="{8B6DCDEE-FFF3-447B-B809-00FDDB5666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17090" y="2916238"/>
            <a:ext cx="5821819" cy="3712483"/>
          </a:xfrm>
          <a:prstGeom prst="rect">
            <a:avLst/>
          </a:prstGeom>
        </p:spPr>
      </p:pic>
      <p:sp>
        <p:nvSpPr>
          <p:cNvPr id="11" name="Brandline_LVC">
            <a:extLst>
              <a:ext uri="{FF2B5EF4-FFF2-40B4-BE49-F238E27FC236}">
                <a16:creationId xmlns:a16="http://schemas.microsoft.com/office/drawing/2014/main" id="{FCE72143-E337-33B3-9291-BCE4BC178F2E}"/>
              </a:ext>
            </a:extLst>
          </p:cNvPr>
          <p:cNvSpPr/>
          <p:nvPr/>
        </p:nvSpPr>
        <p:spPr>
          <a:xfrm>
            <a:off x="4940300" y="816705"/>
            <a:ext cx="6381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1873614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How to Implement Route Animations?</a:t>
            </a:r>
            <a:endParaRPr lang="en-IN" dirty="0"/>
          </a:p>
        </p:txBody>
      </p:sp>
      <p:sp>
        <p:nvSpPr>
          <p:cNvPr id="2" name="Rectangle: Rounded Corners 1">
            <a:extLst>
              <a:ext uri="{FF2B5EF4-FFF2-40B4-BE49-F238E27FC236}">
                <a16:creationId xmlns:a16="http://schemas.microsoft.com/office/drawing/2014/main" id="{140F7E2D-9963-697C-9627-381F61B1CD22}"/>
              </a:ext>
            </a:extLst>
          </p:cNvPr>
          <p:cNvSpPr/>
          <p:nvPr/>
        </p:nvSpPr>
        <p:spPr>
          <a:xfrm>
            <a:off x="2506479" y="1555552"/>
            <a:ext cx="11243042" cy="857741"/>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React requires external libraries for animations, with several options</a:t>
            </a:r>
          </a:p>
          <a:p>
            <a:pPr algn="ctr"/>
            <a:r>
              <a:rPr lang="en-US" sz="2200" b="0" i="0" dirty="0">
                <a:solidFill>
                  <a:schemeClr val="tx1">
                    <a:lumMod val="75000"/>
                    <a:lumOff val="25000"/>
                  </a:schemeClr>
                </a:solidFill>
                <a:effectLst/>
                <a:latin typeface="+mj-lt"/>
              </a:rPr>
              <a:t>available to add route transitions some of them are as follows:</a:t>
            </a:r>
            <a:endParaRPr lang="en-US" sz="2200" i="0" dirty="0">
              <a:solidFill>
                <a:schemeClr val="tx1">
                  <a:lumMod val="75000"/>
                  <a:lumOff val="25000"/>
                </a:schemeClr>
              </a:solidFill>
              <a:effectLst/>
              <a:latin typeface="+mj-lt"/>
            </a:endParaRPr>
          </a:p>
        </p:txBody>
      </p:sp>
      <p:grpSp>
        <p:nvGrpSpPr>
          <p:cNvPr id="11" name="Group 10">
            <a:extLst>
              <a:ext uri="{FF2B5EF4-FFF2-40B4-BE49-F238E27FC236}">
                <a16:creationId xmlns:a16="http://schemas.microsoft.com/office/drawing/2014/main" id="{24B3246B-E463-4856-8F65-F9FB740AA82B}"/>
              </a:ext>
            </a:extLst>
          </p:cNvPr>
          <p:cNvGrpSpPr/>
          <p:nvPr/>
        </p:nvGrpSpPr>
        <p:grpSpPr>
          <a:xfrm>
            <a:off x="6686119" y="4080574"/>
            <a:ext cx="2727993" cy="2731356"/>
            <a:chOff x="6731858" y="3765874"/>
            <a:chExt cx="2727993" cy="2731356"/>
          </a:xfrm>
        </p:grpSpPr>
        <p:sp>
          <p:nvSpPr>
            <p:cNvPr id="22" name="Freeform 7">
              <a:extLst>
                <a:ext uri="{FF2B5EF4-FFF2-40B4-BE49-F238E27FC236}">
                  <a16:creationId xmlns:a16="http://schemas.microsoft.com/office/drawing/2014/main" id="{2AB3EE2A-D23B-0747-9BE7-92356BD12DC7}"/>
                </a:ext>
              </a:extLst>
            </p:cNvPr>
            <p:cNvSpPr>
              <a:spLocks/>
            </p:cNvSpPr>
            <p:nvPr/>
          </p:nvSpPr>
          <p:spPr bwMode="auto">
            <a:xfrm>
              <a:off x="6731858" y="3765874"/>
              <a:ext cx="1363435" cy="1365678"/>
            </a:xfrm>
            <a:custGeom>
              <a:avLst/>
              <a:gdLst>
                <a:gd name="T0" fmla="*/ 511 w 511"/>
                <a:gd name="T1" fmla="*/ 0 h 512"/>
                <a:gd name="T2" fmla="*/ 0 w 511"/>
                <a:gd name="T3" fmla="*/ 512 h 512"/>
                <a:gd name="T4" fmla="*/ 511 w 511"/>
                <a:gd name="T5" fmla="*/ 512 h 512"/>
                <a:gd name="T6" fmla="*/ 511 w 511"/>
                <a:gd name="T7" fmla="*/ 0 h 512"/>
              </a:gdLst>
              <a:ahLst/>
              <a:cxnLst>
                <a:cxn ang="0">
                  <a:pos x="T0" y="T1"/>
                </a:cxn>
                <a:cxn ang="0">
                  <a:pos x="T2" y="T3"/>
                </a:cxn>
                <a:cxn ang="0">
                  <a:pos x="T4" y="T5"/>
                </a:cxn>
                <a:cxn ang="0">
                  <a:pos x="T6" y="T7"/>
                </a:cxn>
              </a:cxnLst>
              <a:rect l="0" t="0" r="r" b="b"/>
              <a:pathLst>
                <a:path w="511" h="512">
                  <a:moveTo>
                    <a:pt x="511" y="0"/>
                  </a:moveTo>
                  <a:cubicBezTo>
                    <a:pt x="229" y="0"/>
                    <a:pt x="0" y="230"/>
                    <a:pt x="0" y="512"/>
                  </a:cubicBezTo>
                  <a:cubicBezTo>
                    <a:pt x="511" y="512"/>
                    <a:pt x="511" y="512"/>
                    <a:pt x="511" y="512"/>
                  </a:cubicBezTo>
                  <a:lnTo>
                    <a:pt x="511"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defTabSz="1219170">
                <a:buClrTx/>
              </a:pPr>
              <a:endParaRPr lang="en-US" sz="2400" kern="1200" dirty="0">
                <a:solidFill>
                  <a:srgbClr val="FFFFFF"/>
                </a:solidFill>
                <a:latin typeface="Calibri" panose="020F0502020204030204"/>
              </a:endParaRPr>
            </a:p>
          </p:txBody>
        </p:sp>
        <p:sp>
          <p:nvSpPr>
            <p:cNvPr id="23" name="Freeform 11">
              <a:extLst>
                <a:ext uri="{FF2B5EF4-FFF2-40B4-BE49-F238E27FC236}">
                  <a16:creationId xmlns:a16="http://schemas.microsoft.com/office/drawing/2014/main" id="{D71CFB30-BB53-AF4B-BE75-72991D192CF1}"/>
                </a:ext>
              </a:extLst>
            </p:cNvPr>
            <p:cNvSpPr>
              <a:spLocks/>
            </p:cNvSpPr>
            <p:nvPr/>
          </p:nvSpPr>
          <p:spPr bwMode="auto">
            <a:xfrm>
              <a:off x="8095294" y="3765874"/>
              <a:ext cx="1364557" cy="1365678"/>
            </a:xfrm>
            <a:custGeom>
              <a:avLst/>
              <a:gdLst>
                <a:gd name="T0" fmla="*/ 0 w 512"/>
                <a:gd name="T1" fmla="*/ 0 h 512"/>
                <a:gd name="T2" fmla="*/ 0 w 512"/>
                <a:gd name="T3" fmla="*/ 512 h 512"/>
                <a:gd name="T4" fmla="*/ 512 w 512"/>
                <a:gd name="T5" fmla="*/ 512 h 512"/>
                <a:gd name="T6" fmla="*/ 0 w 512"/>
                <a:gd name="T7" fmla="*/ 0 h 512"/>
              </a:gdLst>
              <a:ahLst/>
              <a:cxnLst>
                <a:cxn ang="0">
                  <a:pos x="T0" y="T1"/>
                </a:cxn>
                <a:cxn ang="0">
                  <a:pos x="T2" y="T3"/>
                </a:cxn>
                <a:cxn ang="0">
                  <a:pos x="T4" y="T5"/>
                </a:cxn>
                <a:cxn ang="0">
                  <a:pos x="T6" y="T7"/>
                </a:cxn>
              </a:cxnLst>
              <a:rect l="0" t="0" r="r" b="b"/>
              <a:pathLst>
                <a:path w="512" h="512">
                  <a:moveTo>
                    <a:pt x="0" y="0"/>
                  </a:moveTo>
                  <a:cubicBezTo>
                    <a:pt x="0" y="512"/>
                    <a:pt x="0" y="512"/>
                    <a:pt x="0" y="512"/>
                  </a:cubicBezTo>
                  <a:cubicBezTo>
                    <a:pt x="512" y="512"/>
                    <a:pt x="512" y="512"/>
                    <a:pt x="512" y="512"/>
                  </a:cubicBezTo>
                  <a:cubicBezTo>
                    <a:pt x="512" y="230"/>
                    <a:pt x="283" y="0"/>
                    <a:pt x="0" y="0"/>
                  </a:cubicBez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2"/>
            </a:lnRef>
            <a:fillRef idx="3">
              <a:schemeClr val="accent2"/>
            </a:fillRef>
            <a:effectRef idx="2">
              <a:schemeClr val="accent2"/>
            </a:effectRef>
            <a:fontRef idx="minor">
              <a:schemeClr val="lt1"/>
            </a:fontRef>
          </p:style>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defTabSz="1219170">
                <a:buClrTx/>
              </a:pPr>
              <a:endParaRPr lang="en-US" sz="2400" kern="1200" dirty="0">
                <a:solidFill>
                  <a:srgbClr val="FFFFFF"/>
                </a:solidFill>
                <a:latin typeface="Calibri" panose="020F0502020204030204"/>
              </a:endParaRPr>
            </a:p>
          </p:txBody>
        </p:sp>
        <p:sp>
          <p:nvSpPr>
            <p:cNvPr id="24" name="Freeform 14">
              <a:extLst>
                <a:ext uri="{FF2B5EF4-FFF2-40B4-BE49-F238E27FC236}">
                  <a16:creationId xmlns:a16="http://schemas.microsoft.com/office/drawing/2014/main" id="{5F899C31-C013-7C40-ADD2-4386B668FC59}"/>
                </a:ext>
              </a:extLst>
            </p:cNvPr>
            <p:cNvSpPr>
              <a:spLocks/>
            </p:cNvSpPr>
            <p:nvPr/>
          </p:nvSpPr>
          <p:spPr bwMode="auto">
            <a:xfrm>
              <a:off x="6731858" y="5131552"/>
              <a:ext cx="1363435" cy="1365678"/>
            </a:xfrm>
            <a:custGeom>
              <a:avLst/>
              <a:gdLst>
                <a:gd name="T0" fmla="*/ 0 w 511"/>
                <a:gd name="T1" fmla="*/ 0 h 512"/>
                <a:gd name="T2" fmla="*/ 511 w 511"/>
                <a:gd name="T3" fmla="*/ 512 h 512"/>
                <a:gd name="T4" fmla="*/ 511 w 511"/>
                <a:gd name="T5" fmla="*/ 0 h 512"/>
                <a:gd name="T6" fmla="*/ 0 w 511"/>
                <a:gd name="T7" fmla="*/ 0 h 512"/>
              </a:gdLst>
              <a:ahLst/>
              <a:cxnLst>
                <a:cxn ang="0">
                  <a:pos x="T0" y="T1"/>
                </a:cxn>
                <a:cxn ang="0">
                  <a:pos x="T2" y="T3"/>
                </a:cxn>
                <a:cxn ang="0">
                  <a:pos x="T4" y="T5"/>
                </a:cxn>
                <a:cxn ang="0">
                  <a:pos x="T6" y="T7"/>
                </a:cxn>
              </a:cxnLst>
              <a:rect l="0" t="0" r="r" b="b"/>
              <a:pathLst>
                <a:path w="511" h="512">
                  <a:moveTo>
                    <a:pt x="0" y="0"/>
                  </a:moveTo>
                  <a:cubicBezTo>
                    <a:pt x="0" y="283"/>
                    <a:pt x="229" y="512"/>
                    <a:pt x="511" y="512"/>
                  </a:cubicBezTo>
                  <a:cubicBezTo>
                    <a:pt x="511" y="0"/>
                    <a:pt x="511" y="0"/>
                    <a:pt x="511" y="0"/>
                  </a:cubicBezTo>
                  <a:lnTo>
                    <a:pt x="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4"/>
            </a:lnRef>
            <a:fillRef idx="3">
              <a:schemeClr val="accent4"/>
            </a:fillRef>
            <a:effectRef idx="2">
              <a:schemeClr val="accent4"/>
            </a:effectRef>
            <a:fontRef idx="minor">
              <a:schemeClr val="lt1"/>
            </a:fontRef>
          </p:style>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defTabSz="1219170">
                <a:buClrTx/>
              </a:pPr>
              <a:endParaRPr lang="en-US" sz="2400" kern="1200" dirty="0">
                <a:solidFill>
                  <a:srgbClr val="FFFFFF"/>
                </a:solidFill>
                <a:latin typeface="Calibri" panose="020F0502020204030204"/>
              </a:endParaRPr>
            </a:p>
          </p:txBody>
        </p:sp>
        <p:sp>
          <p:nvSpPr>
            <p:cNvPr id="25" name="Freeform 17">
              <a:extLst>
                <a:ext uri="{FF2B5EF4-FFF2-40B4-BE49-F238E27FC236}">
                  <a16:creationId xmlns:a16="http://schemas.microsoft.com/office/drawing/2014/main" id="{5E95011D-7B6E-ED43-93C8-903B6C968DE4}"/>
                </a:ext>
              </a:extLst>
            </p:cNvPr>
            <p:cNvSpPr>
              <a:spLocks/>
            </p:cNvSpPr>
            <p:nvPr/>
          </p:nvSpPr>
          <p:spPr bwMode="auto">
            <a:xfrm>
              <a:off x="8095294" y="5131552"/>
              <a:ext cx="1364557" cy="1365678"/>
            </a:xfrm>
            <a:custGeom>
              <a:avLst/>
              <a:gdLst>
                <a:gd name="T0" fmla="*/ 0 w 512"/>
                <a:gd name="T1" fmla="*/ 512 h 512"/>
                <a:gd name="T2" fmla="*/ 512 w 512"/>
                <a:gd name="T3" fmla="*/ 0 h 512"/>
                <a:gd name="T4" fmla="*/ 0 w 512"/>
                <a:gd name="T5" fmla="*/ 0 h 512"/>
                <a:gd name="T6" fmla="*/ 0 w 512"/>
                <a:gd name="T7" fmla="*/ 512 h 512"/>
              </a:gdLst>
              <a:ahLst/>
              <a:cxnLst>
                <a:cxn ang="0">
                  <a:pos x="T0" y="T1"/>
                </a:cxn>
                <a:cxn ang="0">
                  <a:pos x="T2" y="T3"/>
                </a:cxn>
                <a:cxn ang="0">
                  <a:pos x="T4" y="T5"/>
                </a:cxn>
                <a:cxn ang="0">
                  <a:pos x="T6" y="T7"/>
                </a:cxn>
              </a:cxnLst>
              <a:rect l="0" t="0" r="r" b="b"/>
              <a:pathLst>
                <a:path w="512" h="512">
                  <a:moveTo>
                    <a:pt x="0" y="512"/>
                  </a:moveTo>
                  <a:cubicBezTo>
                    <a:pt x="283" y="512"/>
                    <a:pt x="512" y="283"/>
                    <a:pt x="512" y="0"/>
                  </a:cubicBezTo>
                  <a:cubicBezTo>
                    <a:pt x="0" y="0"/>
                    <a:pt x="0" y="0"/>
                    <a:pt x="0" y="0"/>
                  </a:cubicBezTo>
                  <a:lnTo>
                    <a:pt x="0" y="512"/>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3"/>
            </a:lnRef>
            <a:fillRef idx="3">
              <a:schemeClr val="accent3"/>
            </a:fillRef>
            <a:effectRef idx="2">
              <a:schemeClr val="accent3"/>
            </a:effectRef>
            <a:fontRef idx="minor">
              <a:schemeClr val="lt1"/>
            </a:fontRef>
          </p:style>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defTabSz="1219170">
                <a:buClrTx/>
              </a:pPr>
              <a:endParaRPr lang="en-US" sz="2400" kern="1200" dirty="0">
                <a:solidFill>
                  <a:srgbClr val="FFFFFF"/>
                </a:solidFill>
                <a:latin typeface="Calibri" panose="020F0502020204030204"/>
              </a:endParaRPr>
            </a:p>
          </p:txBody>
        </p:sp>
      </p:grpSp>
      <p:sp>
        <p:nvSpPr>
          <p:cNvPr id="17" name="Oval 16">
            <a:extLst>
              <a:ext uri="{FF2B5EF4-FFF2-40B4-BE49-F238E27FC236}">
                <a16:creationId xmlns:a16="http://schemas.microsoft.com/office/drawing/2014/main" id="{B22531F4-3297-6243-B4FC-A4D8DF63B138}"/>
              </a:ext>
            </a:extLst>
          </p:cNvPr>
          <p:cNvSpPr>
            <a:spLocks noChangeArrowheads="1"/>
          </p:cNvSpPr>
          <p:nvPr/>
        </p:nvSpPr>
        <p:spPr bwMode="auto">
          <a:xfrm>
            <a:off x="7222075" y="4635592"/>
            <a:ext cx="1653838" cy="165159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buClrTx/>
            </a:pPr>
            <a:endParaRPr lang="en-US" sz="2400" kern="1200" dirty="0">
              <a:solidFill>
                <a:srgbClr val="44546A"/>
              </a:solidFill>
              <a:latin typeface="Calibri" panose="020F0502020204030204"/>
              <a:ea typeface="+mn-ea"/>
              <a:cs typeface="+mn-cs"/>
            </a:endParaRPr>
          </a:p>
        </p:txBody>
      </p:sp>
      <p:sp>
        <p:nvSpPr>
          <p:cNvPr id="13" name="TextBox 33">
            <a:extLst>
              <a:ext uri="{FF2B5EF4-FFF2-40B4-BE49-F238E27FC236}">
                <a16:creationId xmlns:a16="http://schemas.microsoft.com/office/drawing/2014/main" id="{BA3ED7D7-8CFF-4019-864F-246314E1DD7F}"/>
              </a:ext>
            </a:extLst>
          </p:cNvPr>
          <p:cNvSpPr txBox="1"/>
          <p:nvPr/>
        </p:nvSpPr>
        <p:spPr>
          <a:xfrm>
            <a:off x="5166490" y="4204705"/>
            <a:ext cx="1805302"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React spring</a:t>
            </a:r>
          </a:p>
        </p:txBody>
      </p:sp>
      <p:sp>
        <p:nvSpPr>
          <p:cNvPr id="14" name="TextBox 34">
            <a:extLst>
              <a:ext uri="{FF2B5EF4-FFF2-40B4-BE49-F238E27FC236}">
                <a16:creationId xmlns:a16="http://schemas.microsoft.com/office/drawing/2014/main" id="{403D7B09-5B9D-48BC-801B-C602DCEEEE7E}"/>
              </a:ext>
            </a:extLst>
          </p:cNvPr>
          <p:cNvSpPr txBox="1"/>
          <p:nvPr/>
        </p:nvSpPr>
        <p:spPr>
          <a:xfrm>
            <a:off x="9181517" y="4055778"/>
            <a:ext cx="2142702"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CSS transitions</a:t>
            </a:r>
          </a:p>
        </p:txBody>
      </p:sp>
      <p:sp>
        <p:nvSpPr>
          <p:cNvPr id="15" name="TextBox 35">
            <a:extLst>
              <a:ext uri="{FF2B5EF4-FFF2-40B4-BE49-F238E27FC236}">
                <a16:creationId xmlns:a16="http://schemas.microsoft.com/office/drawing/2014/main" id="{F6B17507-9644-4CF7-8E7F-11E8541DCBDB}"/>
              </a:ext>
            </a:extLst>
          </p:cNvPr>
          <p:cNvSpPr txBox="1"/>
          <p:nvPr/>
        </p:nvSpPr>
        <p:spPr>
          <a:xfrm>
            <a:off x="4816266" y="6169632"/>
            <a:ext cx="2155526"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rgbClr val="404040"/>
                </a:solidFill>
                <a:latin typeface="Open Sans" panose="020B0606030504020204" pitchFamily="34" charset="0"/>
                <a:ea typeface="Open Sans" panose="020B0606030504020204" pitchFamily="34" charset="0"/>
                <a:cs typeface="Open Sans" panose="020B0606030504020204" pitchFamily="34" charset="0"/>
              </a:rPr>
              <a:t>Framer motion</a:t>
            </a:r>
          </a:p>
        </p:txBody>
      </p:sp>
      <p:sp>
        <p:nvSpPr>
          <p:cNvPr id="16" name="TextBox 36">
            <a:extLst>
              <a:ext uri="{FF2B5EF4-FFF2-40B4-BE49-F238E27FC236}">
                <a16:creationId xmlns:a16="http://schemas.microsoft.com/office/drawing/2014/main" id="{E9AEBBF7-E6E0-476B-908C-47C7B0557BE0}"/>
              </a:ext>
            </a:extLst>
          </p:cNvPr>
          <p:cNvSpPr txBox="1"/>
          <p:nvPr/>
        </p:nvSpPr>
        <p:spPr>
          <a:xfrm>
            <a:off x="9265876" y="6129150"/>
            <a:ext cx="3097258" cy="43088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React transition group</a:t>
            </a:r>
          </a:p>
        </p:txBody>
      </p:sp>
      <p:pic>
        <p:nvPicPr>
          <p:cNvPr id="3" name="Picture 2" descr="A blue and black symbol&#10;&#10;Description automatically generated">
            <a:extLst>
              <a:ext uri="{FF2B5EF4-FFF2-40B4-BE49-F238E27FC236}">
                <a16:creationId xmlns:a16="http://schemas.microsoft.com/office/drawing/2014/main" id="{FF03BFEE-C31F-7E1C-F461-8D99C0EC3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656" y="4887311"/>
            <a:ext cx="1288764" cy="1171702"/>
          </a:xfrm>
          <a:prstGeom prst="rect">
            <a:avLst/>
          </a:prstGeom>
        </p:spPr>
      </p:pic>
      <p:sp>
        <p:nvSpPr>
          <p:cNvPr id="20" name="Brandline_LVC">
            <a:extLst>
              <a:ext uri="{FF2B5EF4-FFF2-40B4-BE49-F238E27FC236}">
                <a16:creationId xmlns:a16="http://schemas.microsoft.com/office/drawing/2014/main" id="{F19EF04D-1258-5C40-1D98-5D5B59FC1E3F}"/>
              </a:ext>
            </a:extLst>
          </p:cNvPr>
          <p:cNvSpPr/>
          <p:nvPr/>
        </p:nvSpPr>
        <p:spPr>
          <a:xfrm>
            <a:off x="3911600" y="816705"/>
            <a:ext cx="84515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173641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3723-31F8-F7B6-3477-F92868FD9C6B}"/>
              </a:ext>
            </a:extLst>
          </p:cNvPr>
          <p:cNvSpPr>
            <a:spLocks noGrp="1"/>
          </p:cNvSpPr>
          <p:nvPr>
            <p:ph type="title"/>
          </p:nvPr>
        </p:nvSpPr>
        <p:spPr>
          <a:xfrm>
            <a:off x="-10160" y="229878"/>
            <a:ext cx="16276320" cy="687244"/>
          </a:xfrm>
        </p:spPr>
        <p:txBody>
          <a:bodyPr/>
          <a:lstStyle/>
          <a:p>
            <a:r>
              <a:rPr lang="en-US" dirty="0"/>
              <a:t>Example: Using Route Animation</a:t>
            </a:r>
            <a:endParaRPr lang="en-IN" dirty="0"/>
          </a:p>
        </p:txBody>
      </p:sp>
      <p:sp>
        <p:nvSpPr>
          <p:cNvPr id="2" name="Rectangle: Rounded Corners 1">
            <a:extLst>
              <a:ext uri="{FF2B5EF4-FFF2-40B4-BE49-F238E27FC236}">
                <a16:creationId xmlns:a16="http://schemas.microsoft.com/office/drawing/2014/main" id="{D5CB6DE2-EB23-08A8-70B5-3FE057AB4FE4}"/>
              </a:ext>
            </a:extLst>
          </p:cNvPr>
          <p:cNvSpPr/>
          <p:nvPr/>
        </p:nvSpPr>
        <p:spPr>
          <a:xfrm>
            <a:off x="2800024" y="1541016"/>
            <a:ext cx="10655950" cy="756126"/>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0" i="0" dirty="0">
                <a:solidFill>
                  <a:schemeClr val="tx1">
                    <a:lumMod val="75000"/>
                    <a:lumOff val="25000"/>
                  </a:schemeClr>
                </a:solidFill>
                <a:effectLst/>
                <a:latin typeface="+mj-lt"/>
              </a:rPr>
              <a:t>Here is an example demonstrating the use of React Transition Group for route transition animations:</a:t>
            </a:r>
          </a:p>
        </p:txBody>
      </p:sp>
      <p:grpSp>
        <p:nvGrpSpPr>
          <p:cNvPr id="5" name="Google Shape;776;p2">
            <a:extLst>
              <a:ext uri="{FF2B5EF4-FFF2-40B4-BE49-F238E27FC236}">
                <a16:creationId xmlns:a16="http://schemas.microsoft.com/office/drawing/2014/main" id="{33B805CA-78B3-AE90-36D4-522D0A3879C3}"/>
              </a:ext>
            </a:extLst>
          </p:cNvPr>
          <p:cNvGrpSpPr/>
          <p:nvPr/>
        </p:nvGrpSpPr>
        <p:grpSpPr>
          <a:xfrm>
            <a:off x="3304656" y="2921036"/>
            <a:ext cx="9646691" cy="5624991"/>
            <a:chOff x="9811286" y="3574700"/>
            <a:chExt cx="4732792" cy="2872205"/>
          </a:xfrm>
        </p:grpSpPr>
        <p:grpSp>
          <p:nvGrpSpPr>
            <p:cNvPr id="8" name="Google Shape;777;p2">
              <a:extLst>
                <a:ext uri="{FF2B5EF4-FFF2-40B4-BE49-F238E27FC236}">
                  <a16:creationId xmlns:a16="http://schemas.microsoft.com/office/drawing/2014/main" id="{8BB74592-1EF9-E0EF-483B-39D4653DC21D}"/>
                </a:ext>
              </a:extLst>
            </p:cNvPr>
            <p:cNvGrpSpPr/>
            <p:nvPr/>
          </p:nvGrpSpPr>
          <p:grpSpPr>
            <a:xfrm>
              <a:off x="9811286" y="3574700"/>
              <a:ext cx="4732792" cy="2872205"/>
              <a:chOff x="1510448" y="2249457"/>
              <a:chExt cx="6166502" cy="3500982"/>
            </a:xfrm>
          </p:grpSpPr>
          <p:sp>
            <p:nvSpPr>
              <p:cNvPr id="12" name="Google Shape;778;p2">
                <a:extLst>
                  <a:ext uri="{FF2B5EF4-FFF2-40B4-BE49-F238E27FC236}">
                    <a16:creationId xmlns:a16="http://schemas.microsoft.com/office/drawing/2014/main" id="{7A478008-8BEC-B194-1677-6D1321C83DDF}"/>
                  </a:ext>
                </a:extLst>
              </p:cNvPr>
              <p:cNvSpPr/>
              <p:nvPr/>
            </p:nvSpPr>
            <p:spPr>
              <a:xfrm>
                <a:off x="1510448" y="2281693"/>
                <a:ext cx="6127200" cy="3325500"/>
              </a:xfrm>
              <a:prstGeom prst="rect">
                <a:avLst/>
              </a:prstGeom>
              <a:solidFill>
                <a:srgbClr val="F3F3F3"/>
              </a:solidFill>
              <a:ln w="9525" cap="flat" cmpd="sng">
                <a:solidFill>
                  <a:srgbClr val="CCCCCC"/>
                </a:solidFill>
                <a:prstDash val="solid"/>
                <a:round/>
                <a:headEnd type="none" w="sm" len="sm"/>
                <a:tailEnd type="none" w="sm" len="sm"/>
              </a:ln>
              <a:effectLst>
                <a:outerShdw blurRad="57150" dist="19050" dir="2820000" algn="bl" rotWithShape="0">
                  <a:srgbClr val="000000">
                    <a:alpha val="2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779;p2">
                <a:extLst>
                  <a:ext uri="{FF2B5EF4-FFF2-40B4-BE49-F238E27FC236}">
                    <a16:creationId xmlns:a16="http://schemas.microsoft.com/office/drawing/2014/main" id="{C65EA528-EDE2-8423-1DD1-C52D64D59FFE}"/>
                  </a:ext>
                </a:extLst>
              </p:cNvPr>
              <p:cNvSpPr/>
              <p:nvPr/>
            </p:nvSpPr>
            <p:spPr>
              <a:xfrm>
                <a:off x="1510448" y="2249457"/>
                <a:ext cx="6153300" cy="290639"/>
              </a:xfrm>
              <a:prstGeom prst="round2SameRect">
                <a:avLst>
                  <a:gd name="adj1" fmla="val 27454"/>
                  <a:gd name="adj2" fmla="val 0"/>
                </a:avLst>
              </a:prstGeom>
              <a:solidFill>
                <a:srgbClr val="2E75B5"/>
              </a:solidFill>
              <a:ln>
                <a:noFill/>
              </a:ln>
            </p:spPr>
            <p:txBody>
              <a:bodyPr spcFirstLastPara="1" wrap="square" lIns="91425" tIns="45700" rIns="91425" bIns="45700" anchor="ctr" anchorCtr="0">
                <a:noAutofit/>
              </a:bodyPr>
              <a:lstStyle/>
              <a:p>
                <a:pPr>
                  <a:buClr>
                    <a:srgbClr val="000000"/>
                  </a:buClr>
                  <a:buSzPts val="2200"/>
                </a:pPr>
                <a:r>
                  <a:rPr lang="en-IN" sz="2200" b="1" i="0" dirty="0">
                    <a:solidFill>
                      <a:schemeClr val="bg1"/>
                    </a:solidFill>
                    <a:effectLst/>
                    <a:latin typeface="+mj-lt"/>
                  </a:rPr>
                  <a:t>Example:</a:t>
                </a:r>
              </a:p>
            </p:txBody>
          </p:sp>
          <p:sp>
            <p:nvSpPr>
              <p:cNvPr id="17" name="Google Shape;780;p2">
                <a:extLst>
                  <a:ext uri="{FF2B5EF4-FFF2-40B4-BE49-F238E27FC236}">
                    <a16:creationId xmlns:a16="http://schemas.microsoft.com/office/drawing/2014/main" id="{6E5DBEF7-96A2-0C58-B40F-9F20C25A021A}"/>
                  </a:ext>
                </a:extLst>
              </p:cNvPr>
              <p:cNvSpPr/>
              <p:nvPr/>
            </p:nvSpPr>
            <p:spPr>
              <a:xfrm>
                <a:off x="1523650" y="5607339"/>
                <a:ext cx="6153300" cy="143100"/>
              </a:xfrm>
              <a:prstGeom prst="rect">
                <a:avLst/>
              </a:prstGeom>
              <a:solidFill>
                <a:srgbClr val="2E75B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libri"/>
                  <a:ea typeface="Calibri"/>
                  <a:cs typeface="Calibri"/>
                  <a:sym typeface="Calibri"/>
                </a:endParaRPr>
              </a:p>
            </p:txBody>
          </p:sp>
        </p:grpSp>
        <p:sp>
          <p:nvSpPr>
            <p:cNvPr id="10" name="Google Shape;781;p2">
              <a:extLst>
                <a:ext uri="{FF2B5EF4-FFF2-40B4-BE49-F238E27FC236}">
                  <a16:creationId xmlns:a16="http://schemas.microsoft.com/office/drawing/2014/main" id="{FB8054D9-9309-FEBE-7B75-B69FFBA42079}"/>
                </a:ext>
              </a:extLst>
            </p:cNvPr>
            <p:cNvSpPr txBox="1"/>
            <p:nvPr/>
          </p:nvSpPr>
          <p:spPr>
            <a:xfrm>
              <a:off x="9821390" y="4485694"/>
              <a:ext cx="4722658" cy="42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00"/>
                <a:buFont typeface="Arial"/>
                <a:buNone/>
              </a:pPr>
              <a:endParaRPr sz="1800" b="0" i="0" u="none" strike="noStrike" cap="none" dirty="0">
                <a:solidFill>
                  <a:srgbClr val="3F3F3F"/>
                </a:solidFill>
                <a:latin typeface="Courier New"/>
                <a:ea typeface="Courier New"/>
                <a:cs typeface="Courier New"/>
                <a:sym typeface="Courier New"/>
              </a:endParaRPr>
            </a:p>
          </p:txBody>
        </p:sp>
      </p:grpSp>
      <p:sp>
        <p:nvSpPr>
          <p:cNvPr id="18" name="TextBox 17">
            <a:extLst>
              <a:ext uri="{FF2B5EF4-FFF2-40B4-BE49-F238E27FC236}">
                <a16:creationId xmlns:a16="http://schemas.microsoft.com/office/drawing/2014/main" id="{74CA752C-FFD7-9744-EF28-2A50D9756AB5}"/>
              </a:ext>
            </a:extLst>
          </p:cNvPr>
          <p:cNvSpPr txBox="1"/>
          <p:nvPr/>
        </p:nvSpPr>
        <p:spPr>
          <a:xfrm>
            <a:off x="3478985" y="3629671"/>
            <a:ext cx="9298031" cy="4524315"/>
          </a:xfrm>
          <a:prstGeom prst="rect">
            <a:avLst/>
          </a:prstGeom>
          <a:noFill/>
        </p:spPr>
        <p:txBody>
          <a:bodyPr wrap="square">
            <a:spAutoFit/>
          </a:bodyPr>
          <a:lstStyle/>
          <a:p>
            <a:r>
              <a:rPr lang="en-IN" sz="1600" dirty="0">
                <a:latin typeface="Courier New" panose="02070309020205020404" pitchFamily="49" charset="0"/>
                <a:cs typeface="Courier New" panose="02070309020205020404" pitchFamily="49" charset="0"/>
              </a:rPr>
              <a:t>import { Route, Switch, useLocation } from 'react-router-dom';</a:t>
            </a:r>
          </a:p>
          <a:p>
            <a:r>
              <a:rPr lang="en-IN" sz="1600" dirty="0">
                <a:latin typeface="Courier New" panose="02070309020205020404" pitchFamily="49" charset="0"/>
                <a:cs typeface="Courier New" panose="02070309020205020404" pitchFamily="49" charset="0"/>
              </a:rPr>
              <a:t>import { TransitionGroup, CSSTransition } from 'react-transition-group';</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function AnimatedSwitch() {</a:t>
            </a:r>
          </a:p>
          <a:p>
            <a:r>
              <a:rPr lang="en-IN" sz="1600" dirty="0">
                <a:latin typeface="Courier New" panose="02070309020205020404" pitchFamily="49" charset="0"/>
                <a:cs typeface="Courier New" panose="02070309020205020404" pitchFamily="49" charset="0"/>
              </a:rPr>
              <a:t>  const location = useLocation();</a:t>
            </a:r>
          </a:p>
          <a:p>
            <a:endParaRPr lang="en-IN" sz="1600" dirty="0">
              <a:latin typeface="Courier New" panose="02070309020205020404" pitchFamily="49" charset="0"/>
              <a:cs typeface="Courier New" panose="02070309020205020404" pitchFamily="49" charset="0"/>
            </a:endParaRPr>
          </a:p>
          <a:p>
            <a:r>
              <a:rPr lang="en-IN" sz="1600" dirty="0">
                <a:latin typeface="Courier New" panose="02070309020205020404" pitchFamily="49" charset="0"/>
                <a:cs typeface="Courier New" panose="02070309020205020404" pitchFamily="49" charset="0"/>
              </a:rPr>
              <a:t>  return (</a:t>
            </a:r>
          </a:p>
          <a:p>
            <a:r>
              <a:rPr lang="en-IN" sz="1600" dirty="0">
                <a:latin typeface="Courier New" panose="02070309020205020404" pitchFamily="49" charset="0"/>
                <a:cs typeface="Courier New" panose="02070309020205020404" pitchFamily="49" charset="0"/>
              </a:rPr>
              <a:t>    &lt;TransitionGroup&gt;</a:t>
            </a:r>
          </a:p>
          <a:p>
            <a:r>
              <a:rPr lang="en-IN" sz="1600" dirty="0">
                <a:latin typeface="Courier New" panose="02070309020205020404" pitchFamily="49" charset="0"/>
                <a:cs typeface="Courier New" panose="02070309020205020404" pitchFamily="49" charset="0"/>
              </a:rPr>
              <a:t>      &lt;CSSTransition key={location.key} classNames="fade" timeout={300}&gt;</a:t>
            </a:r>
          </a:p>
          <a:p>
            <a:r>
              <a:rPr lang="en-IN" sz="1600" dirty="0">
                <a:latin typeface="Courier New" panose="02070309020205020404" pitchFamily="49" charset="0"/>
                <a:cs typeface="Courier New" panose="02070309020205020404" pitchFamily="49" charset="0"/>
              </a:rPr>
              <a:t>        &lt;Switch location={location}&gt;</a:t>
            </a:r>
          </a:p>
          <a:p>
            <a:r>
              <a:rPr lang="en-IN" sz="1600" dirty="0">
                <a:latin typeface="Courier New" panose="02070309020205020404" pitchFamily="49" charset="0"/>
                <a:cs typeface="Courier New" panose="02070309020205020404" pitchFamily="49" charset="0"/>
              </a:rPr>
              <a:t>          &lt;Route exact path="or" component={Home} or&gt;</a:t>
            </a:r>
          </a:p>
          <a:p>
            <a:r>
              <a:rPr lang="en-IN" sz="1600" dirty="0">
                <a:latin typeface="Courier New" panose="02070309020205020404" pitchFamily="49" charset="0"/>
                <a:cs typeface="Courier New" panose="02070309020205020404" pitchFamily="49" charset="0"/>
              </a:rPr>
              <a:t>          &lt;Route path="orabout" component={About} or&gt;</a:t>
            </a:r>
          </a:p>
          <a:p>
            <a:r>
              <a:rPr lang="en-IN" sz="1600" dirty="0">
                <a:latin typeface="Courier New" panose="02070309020205020404" pitchFamily="49" charset="0"/>
                <a:cs typeface="Courier New" panose="02070309020205020404" pitchFamily="49" charset="0"/>
              </a:rPr>
              <a:t>          {or* other routes *or}</a:t>
            </a:r>
          </a:p>
          <a:p>
            <a:r>
              <a:rPr lang="en-IN" sz="1600" dirty="0">
                <a:latin typeface="Courier New" panose="02070309020205020404" pitchFamily="49" charset="0"/>
                <a:cs typeface="Courier New" panose="02070309020205020404" pitchFamily="49" charset="0"/>
              </a:rPr>
              <a:t>        &lt;orSwitch&gt;</a:t>
            </a:r>
          </a:p>
          <a:p>
            <a:r>
              <a:rPr lang="en-IN" sz="1600" dirty="0">
                <a:latin typeface="Courier New" panose="02070309020205020404" pitchFamily="49" charset="0"/>
                <a:cs typeface="Courier New" panose="02070309020205020404" pitchFamily="49" charset="0"/>
              </a:rPr>
              <a:t>      &lt;orCSSTransition&gt;</a:t>
            </a:r>
          </a:p>
          <a:p>
            <a:r>
              <a:rPr lang="en-IN" sz="1600" dirty="0">
                <a:latin typeface="Courier New" panose="02070309020205020404" pitchFamily="49" charset="0"/>
                <a:cs typeface="Courier New" panose="02070309020205020404" pitchFamily="49" charset="0"/>
              </a:rPr>
              <a:t>    &lt;orTransitionGroup&gt;</a:t>
            </a:r>
          </a:p>
          <a:p>
            <a:r>
              <a:rPr lang="en-IN" sz="1600" dirty="0">
                <a:latin typeface="Courier New" panose="02070309020205020404" pitchFamily="49" charset="0"/>
                <a:cs typeface="Courier New" panose="02070309020205020404" pitchFamily="49" charset="0"/>
              </a:rPr>
              <a:t>  );</a:t>
            </a:r>
          </a:p>
          <a:p>
            <a:r>
              <a:rPr lang="en-IN" sz="1600" dirty="0">
                <a:latin typeface="Courier New" panose="02070309020205020404" pitchFamily="49" charset="0"/>
                <a:cs typeface="Courier New" panose="02070309020205020404" pitchFamily="49" charset="0"/>
              </a:rPr>
              <a:t>}</a:t>
            </a:r>
          </a:p>
        </p:txBody>
      </p:sp>
      <p:sp>
        <p:nvSpPr>
          <p:cNvPr id="13" name="Brandline_LVC">
            <a:extLst>
              <a:ext uri="{FF2B5EF4-FFF2-40B4-BE49-F238E27FC236}">
                <a16:creationId xmlns:a16="http://schemas.microsoft.com/office/drawing/2014/main" id="{898B1771-CC74-4514-FB96-215D6F82216F}"/>
              </a:ext>
            </a:extLst>
          </p:cNvPr>
          <p:cNvSpPr/>
          <p:nvPr/>
        </p:nvSpPr>
        <p:spPr>
          <a:xfrm>
            <a:off x="4508500" y="816705"/>
            <a:ext cx="724503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ustDataLst>
      <p:tags r:id="rId1"/>
    </p:custDataLst>
    <p:extLst>
      <p:ext uri="{BB962C8B-B14F-4D97-AF65-F5344CB8AC3E}">
        <p14:creationId xmlns:p14="http://schemas.microsoft.com/office/powerpoint/2010/main" val="2564030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9601159-168E-7D85-B199-66228D77DB9E}"/>
              </a:ext>
            </a:extLst>
          </p:cNvPr>
          <p:cNvSpPr>
            <a:spLocks noGrp="1"/>
          </p:cNvSpPr>
          <p:nvPr>
            <p:ph type="body" sz="quarter" idx="15"/>
          </p:nvPr>
        </p:nvSpPr>
        <p:spPr>
          <a:xfrm>
            <a:off x="1332356" y="1558135"/>
            <a:ext cx="10034780" cy="1011600"/>
          </a:xfrm>
        </p:spPr>
        <p:txBody>
          <a:bodyPr>
            <a:noAutofit/>
          </a:bodyPr>
          <a:lstStyle/>
          <a:p>
            <a:r>
              <a:rPr lang="en-US" dirty="0"/>
              <a:t>React Router enhances application navigation by structuring code more effectively, giving developers better control over the navigation flow.</a:t>
            </a:r>
            <a:endParaRPr lang="en-IN" dirty="0"/>
          </a:p>
        </p:txBody>
      </p:sp>
      <p:sp>
        <p:nvSpPr>
          <p:cNvPr id="11" name="Text Placeholder 10">
            <a:extLst>
              <a:ext uri="{FF2B5EF4-FFF2-40B4-BE49-F238E27FC236}">
                <a16:creationId xmlns:a16="http://schemas.microsoft.com/office/drawing/2014/main" id="{D89E1AE3-9A5B-F3AA-604C-3BDDAE7D9D84}"/>
              </a:ext>
            </a:extLst>
          </p:cNvPr>
          <p:cNvSpPr>
            <a:spLocks noGrp="1"/>
          </p:cNvSpPr>
          <p:nvPr>
            <p:ph type="body" sz="quarter" idx="16"/>
          </p:nvPr>
        </p:nvSpPr>
        <p:spPr>
          <a:xfrm>
            <a:off x="1332356" y="2674603"/>
            <a:ext cx="10034780" cy="1011600"/>
          </a:xfrm>
        </p:spPr>
        <p:txBody>
          <a:bodyPr>
            <a:noAutofit/>
          </a:bodyPr>
          <a:lstStyle/>
          <a:p>
            <a:r>
              <a:rPr lang="en-US" dirty="0"/>
              <a:t>It is vital for enabling smooth navigation and URL management in single-page React applications, enhancing user experience.</a:t>
            </a:r>
            <a:endParaRPr lang="en-IN" dirty="0"/>
          </a:p>
        </p:txBody>
      </p:sp>
      <p:sp>
        <p:nvSpPr>
          <p:cNvPr id="12" name="Text Placeholder 11">
            <a:extLst>
              <a:ext uri="{FF2B5EF4-FFF2-40B4-BE49-F238E27FC236}">
                <a16:creationId xmlns:a16="http://schemas.microsoft.com/office/drawing/2014/main" id="{3E361042-8494-4DF6-54E3-CA963EB99089}"/>
              </a:ext>
            </a:extLst>
          </p:cNvPr>
          <p:cNvSpPr>
            <a:spLocks noGrp="1"/>
          </p:cNvSpPr>
          <p:nvPr>
            <p:ph type="body" sz="quarter" idx="17"/>
          </p:nvPr>
        </p:nvSpPr>
        <p:spPr>
          <a:xfrm>
            <a:off x="1331836" y="3842629"/>
            <a:ext cx="10242599" cy="1011600"/>
          </a:xfrm>
        </p:spPr>
        <p:txBody>
          <a:bodyPr/>
          <a:lstStyle/>
          <a:p>
            <a:r>
              <a:rPr lang="en-US" dirty="0"/>
              <a:t>It supports dynamic route parameters, allowing for flexible, data-driven components based on URL changes.</a:t>
            </a:r>
            <a:endParaRPr lang="en-IN" dirty="0"/>
          </a:p>
        </p:txBody>
      </p:sp>
      <p:sp>
        <p:nvSpPr>
          <p:cNvPr id="13" name="Text Placeholder 12">
            <a:extLst>
              <a:ext uri="{FF2B5EF4-FFF2-40B4-BE49-F238E27FC236}">
                <a16:creationId xmlns:a16="http://schemas.microsoft.com/office/drawing/2014/main" id="{B580E31E-4CBD-09B5-ABC2-3C6D008D54A0}"/>
              </a:ext>
            </a:extLst>
          </p:cNvPr>
          <p:cNvSpPr>
            <a:spLocks noGrp="1"/>
          </p:cNvSpPr>
          <p:nvPr>
            <p:ph type="body" sz="quarter" idx="18"/>
          </p:nvPr>
        </p:nvSpPr>
        <p:spPr>
          <a:xfrm>
            <a:off x="1332872" y="4982749"/>
            <a:ext cx="10932699" cy="1010072"/>
          </a:xfrm>
        </p:spPr>
        <p:txBody>
          <a:bodyPr>
            <a:noAutofit/>
          </a:bodyPr>
          <a:lstStyle/>
          <a:p>
            <a:r>
              <a:rPr lang="en-US" dirty="0"/>
              <a:t>Implementing route guards is crucial for controlling access based on criteria like authentication and ensuring secure and appropriate user access to routes.</a:t>
            </a:r>
            <a:endParaRPr lang="en-IN" dirty="0"/>
          </a:p>
        </p:txBody>
      </p:sp>
      <p:sp>
        <p:nvSpPr>
          <p:cNvPr id="2" name="Text Placeholder 12">
            <a:extLst>
              <a:ext uri="{FF2B5EF4-FFF2-40B4-BE49-F238E27FC236}">
                <a16:creationId xmlns:a16="http://schemas.microsoft.com/office/drawing/2014/main" id="{C061A9A9-373E-F1FC-2D3C-761BCB97D338}"/>
              </a:ext>
            </a:extLst>
          </p:cNvPr>
          <p:cNvSpPr txBox="1">
            <a:spLocks/>
          </p:cNvSpPr>
          <p:nvPr/>
        </p:nvSpPr>
        <p:spPr>
          <a:xfrm>
            <a:off x="1332873" y="6079689"/>
            <a:ext cx="10034263" cy="1013620"/>
          </a:xfrm>
          <a:prstGeom prst="rect">
            <a:avLst/>
          </a:prstGeom>
        </p:spPr>
        <p:txBody>
          <a:bodyPr vert="horz" lIns="91440" tIns="45720" rIns="91440" bIns="45720" rtlCol="0" anchor="t">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Creating custom 404 error pages in React Router improves user experience and maintains brand consistency during navigation errors.</a:t>
            </a:r>
          </a:p>
          <a:p>
            <a:br>
              <a:rPr lang="en-US" dirty="0"/>
            </a:br>
            <a:endParaRPr lang="en-US" dirty="0"/>
          </a:p>
        </p:txBody>
      </p:sp>
      <p:pic>
        <p:nvPicPr>
          <p:cNvPr id="3" name="Picture 2" descr="A blue and white circle with a white circle&#10;&#10;Description automatically generated with low confidence">
            <a:extLst>
              <a:ext uri="{FF2B5EF4-FFF2-40B4-BE49-F238E27FC236}">
                <a16:creationId xmlns:a16="http://schemas.microsoft.com/office/drawing/2014/main" id="{394A5764-74C6-F764-89F4-2DE3DE8566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36" y="1632366"/>
            <a:ext cx="396244" cy="387931"/>
          </a:xfrm>
          <a:prstGeom prst="rect">
            <a:avLst/>
          </a:prstGeom>
        </p:spPr>
      </p:pic>
      <p:pic>
        <p:nvPicPr>
          <p:cNvPr id="4" name="Picture 3" descr="A blue and white circle with a white circle&#10;&#10;Description automatically generated with low confidence">
            <a:extLst>
              <a:ext uri="{FF2B5EF4-FFF2-40B4-BE49-F238E27FC236}">
                <a16:creationId xmlns:a16="http://schemas.microsoft.com/office/drawing/2014/main" id="{AABA8D27-0CF5-05CA-9C73-BD9DC5074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36" y="5013100"/>
            <a:ext cx="396244" cy="387931"/>
          </a:xfrm>
          <a:prstGeom prst="rect">
            <a:avLst/>
          </a:prstGeom>
        </p:spPr>
      </p:pic>
      <p:pic>
        <p:nvPicPr>
          <p:cNvPr id="5" name="Picture 4" descr="A blue and white circle with a white circle&#10;&#10;Description automatically generated with low confidence">
            <a:extLst>
              <a:ext uri="{FF2B5EF4-FFF2-40B4-BE49-F238E27FC236}">
                <a16:creationId xmlns:a16="http://schemas.microsoft.com/office/drawing/2014/main" id="{B4109BE0-C1BD-6CB7-9A48-515C372C2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36" y="391592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0154261D-276B-E091-348E-90EBBDBF5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36" y="2750321"/>
            <a:ext cx="396244" cy="387931"/>
          </a:xfrm>
          <a:prstGeom prst="rect">
            <a:avLst/>
          </a:prstGeom>
        </p:spPr>
      </p:pic>
      <p:pic>
        <p:nvPicPr>
          <p:cNvPr id="8" name="Picture 7" descr="A blue and white circle with a white circle&#10;&#10;Description automatically generated with low confidence">
            <a:extLst>
              <a:ext uri="{FF2B5EF4-FFF2-40B4-BE49-F238E27FC236}">
                <a16:creationId xmlns:a16="http://schemas.microsoft.com/office/drawing/2014/main" id="{21D7A378-6964-F0F7-E086-B883B54001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780" y="6179371"/>
            <a:ext cx="396244" cy="387931"/>
          </a:xfrm>
          <a:prstGeom prst="rect">
            <a:avLst/>
          </a:prstGeom>
        </p:spPr>
      </p:pic>
    </p:spTree>
    <p:custDataLst>
      <p:tags r:id="rId1"/>
    </p:custDataLst>
    <p:extLst>
      <p:ext uri="{BB962C8B-B14F-4D97-AF65-F5344CB8AC3E}">
        <p14:creationId xmlns:p14="http://schemas.microsoft.com/office/powerpoint/2010/main" val="260986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56417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CA8339-CD89-4D18-0CD0-EE3B59144DCB}"/>
              </a:ext>
            </a:extLst>
          </p:cNvPr>
          <p:cNvSpPr>
            <a:spLocks noGrp="1"/>
          </p:cNvSpPr>
          <p:nvPr>
            <p:ph type="body" sz="quarter" idx="12"/>
          </p:nvPr>
        </p:nvSpPr>
        <p:spPr>
          <a:xfrm>
            <a:off x="2330450" y="2698180"/>
            <a:ext cx="11250613" cy="836613"/>
          </a:xfrm>
        </p:spPr>
        <p:txBody>
          <a:bodyPr/>
          <a:lstStyle/>
          <a:p>
            <a:r>
              <a:rPr lang="en-US" dirty="0"/>
              <a:t>To manage state globally across the application</a:t>
            </a:r>
            <a:endParaRPr lang="en-IN" dirty="0"/>
          </a:p>
        </p:txBody>
      </p:sp>
      <p:sp>
        <p:nvSpPr>
          <p:cNvPr id="5" name="Text Placeholder 4">
            <a:extLst>
              <a:ext uri="{FF2B5EF4-FFF2-40B4-BE49-F238E27FC236}">
                <a16:creationId xmlns:a16="http://schemas.microsoft.com/office/drawing/2014/main" id="{BE1AC7C9-5D7D-84AA-17BE-9E899237A33F}"/>
              </a:ext>
            </a:extLst>
          </p:cNvPr>
          <p:cNvSpPr>
            <a:spLocks noGrp="1"/>
          </p:cNvSpPr>
          <p:nvPr>
            <p:ph type="body" sz="quarter" idx="13"/>
          </p:nvPr>
        </p:nvSpPr>
        <p:spPr>
          <a:xfrm>
            <a:off x="2334566" y="3629064"/>
            <a:ext cx="11250613" cy="836613"/>
          </a:xfrm>
        </p:spPr>
        <p:txBody>
          <a:bodyPr/>
          <a:lstStyle/>
          <a:p>
            <a:r>
              <a:rPr lang="en-US" dirty="0"/>
              <a:t>To enable navigation between different components without reloading the page</a:t>
            </a:r>
            <a:endParaRPr lang="en-IN" dirty="0"/>
          </a:p>
        </p:txBody>
      </p:sp>
      <p:sp>
        <p:nvSpPr>
          <p:cNvPr id="6" name="Text Placeholder 5">
            <a:extLst>
              <a:ext uri="{FF2B5EF4-FFF2-40B4-BE49-F238E27FC236}">
                <a16:creationId xmlns:a16="http://schemas.microsoft.com/office/drawing/2014/main" id="{7305505D-8E3E-F717-668E-5A0B856ADA3D}"/>
              </a:ext>
            </a:extLst>
          </p:cNvPr>
          <p:cNvSpPr>
            <a:spLocks noGrp="1"/>
          </p:cNvSpPr>
          <p:nvPr>
            <p:ph type="body" sz="quarter" idx="14"/>
          </p:nvPr>
        </p:nvSpPr>
        <p:spPr>
          <a:xfrm>
            <a:off x="2334566" y="4568181"/>
            <a:ext cx="11250613" cy="836613"/>
          </a:xfrm>
        </p:spPr>
        <p:txBody>
          <a:bodyPr/>
          <a:lstStyle/>
          <a:p>
            <a:r>
              <a:rPr lang="en-US" dirty="0"/>
              <a:t>To increase the performance of the application</a:t>
            </a:r>
            <a:endParaRPr lang="en-IN" dirty="0"/>
          </a:p>
        </p:txBody>
      </p:sp>
      <p:sp>
        <p:nvSpPr>
          <p:cNvPr id="7" name="Text Placeholder 6">
            <a:extLst>
              <a:ext uri="{FF2B5EF4-FFF2-40B4-BE49-F238E27FC236}">
                <a16:creationId xmlns:a16="http://schemas.microsoft.com/office/drawing/2014/main" id="{23FE23F7-C5C1-B3B8-3471-5D3FD33CD6A5}"/>
              </a:ext>
            </a:extLst>
          </p:cNvPr>
          <p:cNvSpPr>
            <a:spLocks noGrp="1"/>
          </p:cNvSpPr>
          <p:nvPr>
            <p:ph type="body" sz="quarter" idx="15"/>
          </p:nvPr>
        </p:nvSpPr>
        <p:spPr>
          <a:xfrm>
            <a:off x="2338682" y="5511422"/>
            <a:ext cx="11250613" cy="836613"/>
          </a:xfrm>
        </p:spPr>
        <p:txBody>
          <a:bodyPr/>
          <a:lstStyle/>
          <a:p>
            <a:r>
              <a:rPr lang="en-US" dirty="0"/>
              <a:t>To store data in the browser's local storage</a:t>
            </a:r>
            <a:endParaRPr lang="en-IN" dirty="0"/>
          </a:p>
        </p:txBody>
      </p:sp>
      <p:sp>
        <p:nvSpPr>
          <p:cNvPr id="3" name="Text Placeholder 2">
            <a:extLst>
              <a:ext uri="{FF2B5EF4-FFF2-40B4-BE49-F238E27FC236}">
                <a16:creationId xmlns:a16="http://schemas.microsoft.com/office/drawing/2014/main" id="{F482DEEF-6A74-63FD-E107-BB08404EC4AA}"/>
              </a:ext>
            </a:extLst>
          </p:cNvPr>
          <p:cNvSpPr>
            <a:spLocks noGrp="1"/>
          </p:cNvSpPr>
          <p:nvPr>
            <p:ph type="body" sz="quarter" idx="11"/>
          </p:nvPr>
        </p:nvSpPr>
        <p:spPr>
          <a:xfrm>
            <a:off x="2967015" y="580287"/>
            <a:ext cx="12401573" cy="1447009"/>
          </a:xfrm>
        </p:spPr>
        <p:txBody>
          <a:bodyPr/>
          <a:lstStyle/>
          <a:p>
            <a:r>
              <a:rPr lang="en-US" dirty="0"/>
              <a:t>What is the primary purpose of setting up React Router in a React application?</a:t>
            </a:r>
            <a:endParaRPr lang="en-IN" dirty="0"/>
          </a:p>
        </p:txBody>
      </p:sp>
      <p:sp>
        <p:nvSpPr>
          <p:cNvPr id="2" name="Text Placeholder 1">
            <a:extLst>
              <a:ext uri="{FF2B5EF4-FFF2-40B4-BE49-F238E27FC236}">
                <a16:creationId xmlns:a16="http://schemas.microsoft.com/office/drawing/2014/main" id="{CA221DE4-C17A-D923-8777-1CF8B526CDF8}"/>
              </a:ext>
            </a:extLst>
          </p:cNvPr>
          <p:cNvSpPr>
            <a:spLocks noGrp="1"/>
          </p:cNvSpPr>
          <p:nvPr>
            <p:ph type="body" sz="quarter" idx="10"/>
          </p:nvPr>
        </p:nvSpPr>
        <p:spPr>
          <a:xfrm>
            <a:off x="1562390" y="1193800"/>
            <a:ext cx="1135063" cy="830263"/>
          </a:xfrm>
        </p:spPr>
        <p:txBody>
          <a:bodyPr/>
          <a:lstStyle/>
          <a:p>
            <a:r>
              <a:rPr lang="en-US" dirty="0"/>
              <a:t>1</a:t>
            </a:r>
            <a:endParaRPr lang="en-IN" dirty="0"/>
          </a:p>
        </p:txBody>
      </p:sp>
    </p:spTree>
    <p:custDataLst>
      <p:tags r:id="rId1"/>
    </p:custDataLst>
    <p:extLst>
      <p:ext uri="{BB962C8B-B14F-4D97-AF65-F5344CB8AC3E}">
        <p14:creationId xmlns:p14="http://schemas.microsoft.com/office/powerpoint/2010/main" val="3619565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B515407-F77F-80CE-94A4-F1BA13F5A1A2}"/>
              </a:ext>
            </a:extLst>
          </p:cNvPr>
          <p:cNvSpPr>
            <a:spLocks noGrp="1"/>
          </p:cNvSpPr>
          <p:nvPr>
            <p:ph type="body" sz="quarter" idx="18"/>
          </p:nvPr>
        </p:nvSpPr>
        <p:spPr>
          <a:xfrm>
            <a:off x="3251201" y="7277661"/>
            <a:ext cx="8834438" cy="584200"/>
          </a:xfrm>
        </p:spPr>
        <p:txBody>
          <a:bodyPr/>
          <a:lstStyle/>
          <a:p>
            <a:r>
              <a:rPr lang="en-US" dirty="0"/>
              <a:t>B</a:t>
            </a:r>
            <a:endParaRPr lang="en-IN" dirty="0"/>
          </a:p>
        </p:txBody>
      </p:sp>
      <p:sp>
        <p:nvSpPr>
          <p:cNvPr id="14" name="Text Placeholder 13">
            <a:extLst>
              <a:ext uri="{FF2B5EF4-FFF2-40B4-BE49-F238E27FC236}">
                <a16:creationId xmlns:a16="http://schemas.microsoft.com/office/drawing/2014/main" id="{4C245F10-AD78-F8C3-B41E-58D4057F0DC3}"/>
              </a:ext>
            </a:extLst>
          </p:cNvPr>
          <p:cNvSpPr>
            <a:spLocks noGrp="1"/>
          </p:cNvSpPr>
          <p:nvPr>
            <p:ph type="body" sz="quarter" idx="16"/>
          </p:nvPr>
        </p:nvSpPr>
        <p:spPr>
          <a:xfrm>
            <a:off x="669925" y="7935913"/>
            <a:ext cx="13095288" cy="1004887"/>
          </a:xfrm>
        </p:spPr>
        <p:txBody>
          <a:bodyPr/>
          <a:lstStyle/>
          <a:p>
            <a:r>
              <a:rPr lang="en-US" dirty="0"/>
              <a:t>React Router enables seamless navigation between different components in React apps without page reloads, enhancing the user experience in single-page applications (SPAs).</a:t>
            </a:r>
          </a:p>
        </p:txBody>
      </p:sp>
      <p:sp>
        <p:nvSpPr>
          <p:cNvPr id="7" name="Text Placeholder 6">
            <a:extLst>
              <a:ext uri="{FF2B5EF4-FFF2-40B4-BE49-F238E27FC236}">
                <a16:creationId xmlns:a16="http://schemas.microsoft.com/office/drawing/2014/main" id="{CDE04FCF-CE53-E79E-0B2F-E9546D6CF642}"/>
              </a:ext>
            </a:extLst>
          </p:cNvPr>
          <p:cNvSpPr>
            <a:spLocks noGrp="1"/>
          </p:cNvSpPr>
          <p:nvPr>
            <p:ph type="body" sz="quarter" idx="15"/>
          </p:nvPr>
        </p:nvSpPr>
        <p:spPr>
          <a:xfrm>
            <a:off x="2338682" y="5511422"/>
            <a:ext cx="11250613" cy="836613"/>
          </a:xfrm>
        </p:spPr>
        <p:txBody>
          <a:bodyPr/>
          <a:lstStyle/>
          <a:p>
            <a:r>
              <a:rPr lang="en-US" dirty="0"/>
              <a:t>To store data in the browser's local storage</a:t>
            </a:r>
            <a:endParaRPr lang="en-IN" dirty="0"/>
          </a:p>
        </p:txBody>
      </p:sp>
      <p:sp>
        <p:nvSpPr>
          <p:cNvPr id="24" name="Text Placeholder 23">
            <a:extLst>
              <a:ext uri="{FF2B5EF4-FFF2-40B4-BE49-F238E27FC236}">
                <a16:creationId xmlns:a16="http://schemas.microsoft.com/office/drawing/2014/main" id="{DE11B0C7-FFBE-A52E-548A-970420760A7C}"/>
              </a:ext>
            </a:extLst>
          </p:cNvPr>
          <p:cNvSpPr>
            <a:spLocks noGrp="1"/>
          </p:cNvSpPr>
          <p:nvPr>
            <p:ph type="body" sz="quarter" idx="14"/>
          </p:nvPr>
        </p:nvSpPr>
        <p:spPr>
          <a:xfrm>
            <a:off x="2334566" y="4568181"/>
            <a:ext cx="11250613" cy="836613"/>
          </a:xfrm>
        </p:spPr>
        <p:txBody>
          <a:bodyPr/>
          <a:lstStyle/>
          <a:p>
            <a:r>
              <a:rPr lang="en-US" dirty="0"/>
              <a:t>To increase the performance of the application</a:t>
            </a:r>
          </a:p>
        </p:txBody>
      </p:sp>
      <p:sp>
        <p:nvSpPr>
          <p:cNvPr id="23" name="Text Placeholder 22">
            <a:extLst>
              <a:ext uri="{FF2B5EF4-FFF2-40B4-BE49-F238E27FC236}">
                <a16:creationId xmlns:a16="http://schemas.microsoft.com/office/drawing/2014/main" id="{02B0F1ED-3DA8-2466-2126-87669AF74018}"/>
              </a:ext>
            </a:extLst>
          </p:cNvPr>
          <p:cNvSpPr>
            <a:spLocks noGrp="1"/>
          </p:cNvSpPr>
          <p:nvPr>
            <p:ph type="body" sz="quarter" idx="13"/>
          </p:nvPr>
        </p:nvSpPr>
        <p:spPr>
          <a:xfrm>
            <a:off x="2334566" y="3629064"/>
            <a:ext cx="11250613" cy="836613"/>
          </a:xfrm>
        </p:spPr>
        <p:txBody>
          <a:bodyPr/>
          <a:lstStyle/>
          <a:p>
            <a:r>
              <a:rPr lang="en-US" dirty="0"/>
              <a:t>To enable navigation between different components without reloading the page</a:t>
            </a:r>
          </a:p>
          <a:p>
            <a:endParaRPr lang="en-IN" dirty="0"/>
          </a:p>
        </p:txBody>
      </p:sp>
      <p:sp>
        <p:nvSpPr>
          <p:cNvPr id="22" name="Text Placeholder 21">
            <a:extLst>
              <a:ext uri="{FF2B5EF4-FFF2-40B4-BE49-F238E27FC236}">
                <a16:creationId xmlns:a16="http://schemas.microsoft.com/office/drawing/2014/main" id="{28CEBE7A-DEA5-7F7B-10F9-EF7F37731BD3}"/>
              </a:ext>
            </a:extLst>
          </p:cNvPr>
          <p:cNvSpPr>
            <a:spLocks noGrp="1"/>
          </p:cNvSpPr>
          <p:nvPr>
            <p:ph type="body" sz="quarter" idx="12"/>
          </p:nvPr>
        </p:nvSpPr>
        <p:spPr>
          <a:xfrm>
            <a:off x="2330450" y="2698180"/>
            <a:ext cx="11250613" cy="836613"/>
          </a:xfrm>
        </p:spPr>
        <p:txBody>
          <a:bodyPr/>
          <a:lstStyle/>
          <a:p>
            <a:r>
              <a:rPr lang="en-US" dirty="0"/>
              <a:t>To manage state globally across the application</a:t>
            </a:r>
          </a:p>
        </p:txBody>
      </p:sp>
      <p:sp>
        <p:nvSpPr>
          <p:cNvPr id="21" name="Text Placeholder 20">
            <a:extLst>
              <a:ext uri="{FF2B5EF4-FFF2-40B4-BE49-F238E27FC236}">
                <a16:creationId xmlns:a16="http://schemas.microsoft.com/office/drawing/2014/main" id="{EE5551D6-4453-32A9-7848-AB5A16CF1887}"/>
              </a:ext>
            </a:extLst>
          </p:cNvPr>
          <p:cNvSpPr>
            <a:spLocks noGrp="1"/>
          </p:cNvSpPr>
          <p:nvPr>
            <p:ph type="body" sz="quarter" idx="11"/>
          </p:nvPr>
        </p:nvSpPr>
        <p:spPr>
          <a:xfrm>
            <a:off x="2967015" y="580287"/>
            <a:ext cx="12401573" cy="1447009"/>
          </a:xfrm>
        </p:spPr>
        <p:txBody>
          <a:bodyPr/>
          <a:lstStyle/>
          <a:p>
            <a:r>
              <a:rPr lang="en-US" dirty="0"/>
              <a:t>What is the primary purpose of setting up React Router in a React application?</a:t>
            </a:r>
          </a:p>
        </p:txBody>
      </p:sp>
      <p:sp>
        <p:nvSpPr>
          <p:cNvPr id="8" name="Text Placeholder 7">
            <a:extLst>
              <a:ext uri="{FF2B5EF4-FFF2-40B4-BE49-F238E27FC236}">
                <a16:creationId xmlns:a16="http://schemas.microsoft.com/office/drawing/2014/main" id="{8C32210A-F5E3-D215-8DB4-DE929E3EA0DD}"/>
              </a:ext>
            </a:extLst>
          </p:cNvPr>
          <p:cNvSpPr>
            <a:spLocks noGrp="1"/>
          </p:cNvSpPr>
          <p:nvPr>
            <p:ph type="body" sz="quarter" idx="10"/>
          </p:nvPr>
        </p:nvSpPr>
        <p:spPr>
          <a:xfrm>
            <a:off x="1562390" y="1193800"/>
            <a:ext cx="1135063" cy="830263"/>
          </a:xfrm>
        </p:spPr>
        <p:txBody>
          <a:bodyPr/>
          <a:lstStyle/>
          <a:p>
            <a:r>
              <a:rPr lang="en-US" dirty="0"/>
              <a:t>1</a:t>
            </a:r>
            <a:endParaRPr lang="en-IN" dirty="0"/>
          </a:p>
        </p:txBody>
      </p:sp>
    </p:spTree>
    <p:custDataLst>
      <p:tags r:id="rId1"/>
    </p:custDataLst>
    <p:extLst>
      <p:ext uri="{BB962C8B-B14F-4D97-AF65-F5344CB8AC3E}">
        <p14:creationId xmlns:p14="http://schemas.microsoft.com/office/powerpoint/2010/main" val="3862705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CA8339-CD89-4D18-0CD0-EE3B59144DCB}"/>
              </a:ext>
            </a:extLst>
          </p:cNvPr>
          <p:cNvSpPr>
            <a:spLocks noGrp="1"/>
          </p:cNvSpPr>
          <p:nvPr>
            <p:ph type="body" sz="quarter" idx="12"/>
          </p:nvPr>
        </p:nvSpPr>
        <p:spPr>
          <a:xfrm>
            <a:off x="2330450" y="2698180"/>
            <a:ext cx="11250613" cy="836613"/>
          </a:xfrm>
        </p:spPr>
        <p:txBody>
          <a:bodyPr/>
          <a:lstStyle/>
          <a:p>
            <a:r>
              <a:rPr lang="en-IN" dirty="0"/>
              <a:t>To style different components</a:t>
            </a:r>
          </a:p>
        </p:txBody>
      </p:sp>
      <p:sp>
        <p:nvSpPr>
          <p:cNvPr id="5" name="Text Placeholder 4">
            <a:extLst>
              <a:ext uri="{FF2B5EF4-FFF2-40B4-BE49-F238E27FC236}">
                <a16:creationId xmlns:a16="http://schemas.microsoft.com/office/drawing/2014/main" id="{BE1AC7C9-5D7D-84AA-17BE-9E899237A33F}"/>
              </a:ext>
            </a:extLst>
          </p:cNvPr>
          <p:cNvSpPr>
            <a:spLocks noGrp="1"/>
          </p:cNvSpPr>
          <p:nvPr>
            <p:ph type="body" sz="quarter" idx="13"/>
          </p:nvPr>
        </p:nvSpPr>
        <p:spPr>
          <a:xfrm>
            <a:off x="2334566" y="3629064"/>
            <a:ext cx="11250613" cy="836613"/>
          </a:xfrm>
        </p:spPr>
        <p:txBody>
          <a:bodyPr/>
          <a:lstStyle/>
          <a:p>
            <a:r>
              <a:rPr lang="en-US" dirty="0"/>
              <a:t>To pass and display dynamic content based on the URL</a:t>
            </a:r>
            <a:endParaRPr lang="en-IN" dirty="0"/>
          </a:p>
        </p:txBody>
      </p:sp>
      <p:sp>
        <p:nvSpPr>
          <p:cNvPr id="6" name="Text Placeholder 5">
            <a:extLst>
              <a:ext uri="{FF2B5EF4-FFF2-40B4-BE49-F238E27FC236}">
                <a16:creationId xmlns:a16="http://schemas.microsoft.com/office/drawing/2014/main" id="{7305505D-8E3E-F717-668E-5A0B856ADA3D}"/>
              </a:ext>
            </a:extLst>
          </p:cNvPr>
          <p:cNvSpPr>
            <a:spLocks noGrp="1"/>
          </p:cNvSpPr>
          <p:nvPr>
            <p:ph type="body" sz="quarter" idx="14"/>
          </p:nvPr>
        </p:nvSpPr>
        <p:spPr>
          <a:xfrm>
            <a:off x="2334566" y="4568181"/>
            <a:ext cx="11250613" cy="836613"/>
          </a:xfrm>
        </p:spPr>
        <p:txBody>
          <a:bodyPr/>
          <a:lstStyle/>
          <a:p>
            <a:r>
              <a:rPr lang="en-US" dirty="0"/>
              <a:t>To redirect users to external websites</a:t>
            </a:r>
            <a:endParaRPr lang="en-IN" dirty="0"/>
          </a:p>
        </p:txBody>
      </p:sp>
      <p:sp>
        <p:nvSpPr>
          <p:cNvPr id="7" name="Text Placeholder 6">
            <a:extLst>
              <a:ext uri="{FF2B5EF4-FFF2-40B4-BE49-F238E27FC236}">
                <a16:creationId xmlns:a16="http://schemas.microsoft.com/office/drawing/2014/main" id="{23FE23F7-C5C1-B3B8-3471-5D3FD33CD6A5}"/>
              </a:ext>
            </a:extLst>
          </p:cNvPr>
          <p:cNvSpPr>
            <a:spLocks noGrp="1"/>
          </p:cNvSpPr>
          <p:nvPr>
            <p:ph type="body" sz="quarter" idx="15"/>
          </p:nvPr>
        </p:nvSpPr>
        <p:spPr>
          <a:xfrm>
            <a:off x="2338682" y="5511422"/>
            <a:ext cx="11250613" cy="836613"/>
          </a:xfrm>
        </p:spPr>
        <p:txBody>
          <a:bodyPr/>
          <a:lstStyle/>
          <a:p>
            <a:r>
              <a:rPr lang="en-IN" dirty="0"/>
              <a:t>To encrypt user data</a:t>
            </a:r>
          </a:p>
        </p:txBody>
      </p:sp>
      <p:sp>
        <p:nvSpPr>
          <p:cNvPr id="3" name="Text Placeholder 2">
            <a:extLst>
              <a:ext uri="{FF2B5EF4-FFF2-40B4-BE49-F238E27FC236}">
                <a16:creationId xmlns:a16="http://schemas.microsoft.com/office/drawing/2014/main" id="{F482DEEF-6A74-63FD-E107-BB08404EC4AA}"/>
              </a:ext>
            </a:extLst>
          </p:cNvPr>
          <p:cNvSpPr>
            <a:spLocks noGrp="1"/>
          </p:cNvSpPr>
          <p:nvPr>
            <p:ph type="body" sz="quarter" idx="11"/>
          </p:nvPr>
        </p:nvSpPr>
        <p:spPr>
          <a:xfrm>
            <a:off x="2967015" y="580287"/>
            <a:ext cx="12401573" cy="1447009"/>
          </a:xfrm>
        </p:spPr>
        <p:txBody>
          <a:bodyPr/>
          <a:lstStyle/>
          <a:p>
            <a:r>
              <a:rPr lang="en-US" dirty="0"/>
              <a:t>What is the primary use of route parameters in React Router?</a:t>
            </a:r>
            <a:endParaRPr lang="en-IN" dirty="0"/>
          </a:p>
        </p:txBody>
      </p:sp>
      <p:sp>
        <p:nvSpPr>
          <p:cNvPr id="2" name="Text Placeholder 1">
            <a:extLst>
              <a:ext uri="{FF2B5EF4-FFF2-40B4-BE49-F238E27FC236}">
                <a16:creationId xmlns:a16="http://schemas.microsoft.com/office/drawing/2014/main" id="{CA221DE4-C17A-D923-8777-1CF8B526CDF8}"/>
              </a:ext>
            </a:extLst>
          </p:cNvPr>
          <p:cNvSpPr>
            <a:spLocks noGrp="1"/>
          </p:cNvSpPr>
          <p:nvPr>
            <p:ph type="body" sz="quarter" idx="10"/>
          </p:nvPr>
        </p:nvSpPr>
        <p:spPr>
          <a:xfrm>
            <a:off x="1562390" y="1193800"/>
            <a:ext cx="1135063" cy="830263"/>
          </a:xfrm>
        </p:spPr>
        <p:txBody>
          <a:bodyPr/>
          <a:lstStyle/>
          <a:p>
            <a:r>
              <a:rPr lang="en-US" dirty="0"/>
              <a:t>2</a:t>
            </a:r>
            <a:endParaRPr lang="en-IN" dirty="0"/>
          </a:p>
        </p:txBody>
      </p:sp>
    </p:spTree>
    <p:custDataLst>
      <p:tags r:id="rId1"/>
    </p:custDataLst>
    <p:extLst>
      <p:ext uri="{BB962C8B-B14F-4D97-AF65-F5344CB8AC3E}">
        <p14:creationId xmlns:p14="http://schemas.microsoft.com/office/powerpoint/2010/main" val="2659385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B515407-F77F-80CE-94A4-F1BA13F5A1A2}"/>
              </a:ext>
            </a:extLst>
          </p:cNvPr>
          <p:cNvSpPr>
            <a:spLocks noGrp="1"/>
          </p:cNvSpPr>
          <p:nvPr>
            <p:ph type="body" sz="quarter" idx="18"/>
          </p:nvPr>
        </p:nvSpPr>
        <p:spPr>
          <a:xfrm>
            <a:off x="3251201" y="7277661"/>
            <a:ext cx="8834438" cy="584200"/>
          </a:xfrm>
        </p:spPr>
        <p:txBody>
          <a:bodyPr/>
          <a:lstStyle/>
          <a:p>
            <a:r>
              <a:rPr lang="en-US" dirty="0"/>
              <a:t>B</a:t>
            </a:r>
            <a:endParaRPr lang="en-IN" dirty="0"/>
          </a:p>
        </p:txBody>
      </p:sp>
      <p:sp>
        <p:nvSpPr>
          <p:cNvPr id="14" name="Text Placeholder 13">
            <a:extLst>
              <a:ext uri="{FF2B5EF4-FFF2-40B4-BE49-F238E27FC236}">
                <a16:creationId xmlns:a16="http://schemas.microsoft.com/office/drawing/2014/main" id="{4C245F10-AD78-F8C3-B41E-58D4057F0DC3}"/>
              </a:ext>
            </a:extLst>
          </p:cNvPr>
          <p:cNvSpPr>
            <a:spLocks noGrp="1"/>
          </p:cNvSpPr>
          <p:nvPr>
            <p:ph type="body" sz="quarter" idx="16"/>
          </p:nvPr>
        </p:nvSpPr>
        <p:spPr>
          <a:xfrm>
            <a:off x="669925" y="7935913"/>
            <a:ext cx="13095288" cy="1004887"/>
          </a:xfrm>
        </p:spPr>
        <p:txBody>
          <a:bodyPr/>
          <a:lstStyle/>
          <a:p>
            <a:r>
              <a:rPr lang="en-US" dirty="0"/>
              <a:t>Route parameters in React Router allow for passing and retrieving values from the URL, enabling the display of dynamic content like user information based on URL parameters.</a:t>
            </a:r>
            <a:endParaRPr lang="en-IN" dirty="0"/>
          </a:p>
        </p:txBody>
      </p:sp>
      <p:sp>
        <p:nvSpPr>
          <p:cNvPr id="7" name="Text Placeholder 6">
            <a:extLst>
              <a:ext uri="{FF2B5EF4-FFF2-40B4-BE49-F238E27FC236}">
                <a16:creationId xmlns:a16="http://schemas.microsoft.com/office/drawing/2014/main" id="{6572527D-6FD9-98AE-CB21-8B81F8226A40}"/>
              </a:ext>
            </a:extLst>
          </p:cNvPr>
          <p:cNvSpPr>
            <a:spLocks noGrp="1"/>
          </p:cNvSpPr>
          <p:nvPr>
            <p:ph type="body" sz="quarter" idx="15"/>
          </p:nvPr>
        </p:nvSpPr>
        <p:spPr>
          <a:xfrm>
            <a:off x="2338682" y="5511422"/>
            <a:ext cx="11250613" cy="836613"/>
          </a:xfrm>
        </p:spPr>
        <p:txBody>
          <a:bodyPr/>
          <a:lstStyle/>
          <a:p>
            <a:r>
              <a:rPr lang="en-IN" dirty="0"/>
              <a:t>To encrypt user data</a:t>
            </a:r>
          </a:p>
        </p:txBody>
      </p:sp>
      <p:sp>
        <p:nvSpPr>
          <p:cNvPr id="16" name="Text Placeholder 15">
            <a:extLst>
              <a:ext uri="{FF2B5EF4-FFF2-40B4-BE49-F238E27FC236}">
                <a16:creationId xmlns:a16="http://schemas.microsoft.com/office/drawing/2014/main" id="{E79272C1-6C01-F078-867C-5871A819F5AC}"/>
              </a:ext>
            </a:extLst>
          </p:cNvPr>
          <p:cNvSpPr>
            <a:spLocks noGrp="1"/>
          </p:cNvSpPr>
          <p:nvPr>
            <p:ph type="body" sz="quarter" idx="14"/>
          </p:nvPr>
        </p:nvSpPr>
        <p:spPr>
          <a:xfrm>
            <a:off x="2334566" y="4568181"/>
            <a:ext cx="11250613" cy="836613"/>
          </a:xfrm>
        </p:spPr>
        <p:txBody>
          <a:bodyPr/>
          <a:lstStyle/>
          <a:p>
            <a:r>
              <a:rPr lang="en-US" dirty="0"/>
              <a:t>To redirect users to external websites</a:t>
            </a:r>
          </a:p>
          <a:p>
            <a:endParaRPr lang="en-IN" dirty="0"/>
          </a:p>
        </p:txBody>
      </p:sp>
      <p:sp>
        <p:nvSpPr>
          <p:cNvPr id="13" name="Text Placeholder 12">
            <a:extLst>
              <a:ext uri="{FF2B5EF4-FFF2-40B4-BE49-F238E27FC236}">
                <a16:creationId xmlns:a16="http://schemas.microsoft.com/office/drawing/2014/main" id="{55B0670B-0A2E-11A5-2941-E73064B7F897}"/>
              </a:ext>
            </a:extLst>
          </p:cNvPr>
          <p:cNvSpPr>
            <a:spLocks noGrp="1"/>
          </p:cNvSpPr>
          <p:nvPr>
            <p:ph type="body" sz="quarter" idx="13"/>
          </p:nvPr>
        </p:nvSpPr>
        <p:spPr>
          <a:xfrm>
            <a:off x="2334566" y="3629064"/>
            <a:ext cx="11250613" cy="836613"/>
          </a:xfrm>
        </p:spPr>
        <p:txBody>
          <a:bodyPr/>
          <a:lstStyle/>
          <a:p>
            <a:r>
              <a:rPr lang="en-US" dirty="0"/>
              <a:t>To pass and display dynamic content based on the URL</a:t>
            </a:r>
          </a:p>
        </p:txBody>
      </p:sp>
      <p:sp>
        <p:nvSpPr>
          <p:cNvPr id="12" name="Text Placeholder 11">
            <a:extLst>
              <a:ext uri="{FF2B5EF4-FFF2-40B4-BE49-F238E27FC236}">
                <a16:creationId xmlns:a16="http://schemas.microsoft.com/office/drawing/2014/main" id="{FDBB8437-E452-7428-2445-9E7C922162C7}"/>
              </a:ext>
            </a:extLst>
          </p:cNvPr>
          <p:cNvSpPr>
            <a:spLocks noGrp="1"/>
          </p:cNvSpPr>
          <p:nvPr>
            <p:ph type="body" sz="quarter" idx="12"/>
          </p:nvPr>
        </p:nvSpPr>
        <p:spPr>
          <a:xfrm>
            <a:off x="2330450" y="2698180"/>
            <a:ext cx="11250613" cy="836613"/>
          </a:xfrm>
        </p:spPr>
        <p:txBody>
          <a:bodyPr/>
          <a:lstStyle/>
          <a:p>
            <a:r>
              <a:rPr lang="en-IN" dirty="0"/>
              <a:t>To style different components</a:t>
            </a:r>
          </a:p>
          <a:p>
            <a:endParaRPr lang="en-IN" dirty="0"/>
          </a:p>
        </p:txBody>
      </p:sp>
      <p:sp>
        <p:nvSpPr>
          <p:cNvPr id="11" name="Text Placeholder 10">
            <a:extLst>
              <a:ext uri="{FF2B5EF4-FFF2-40B4-BE49-F238E27FC236}">
                <a16:creationId xmlns:a16="http://schemas.microsoft.com/office/drawing/2014/main" id="{092DE1FF-6DBA-8C78-4A43-0D6634FB7F7F}"/>
              </a:ext>
            </a:extLst>
          </p:cNvPr>
          <p:cNvSpPr>
            <a:spLocks noGrp="1"/>
          </p:cNvSpPr>
          <p:nvPr>
            <p:ph type="body" sz="quarter" idx="11"/>
          </p:nvPr>
        </p:nvSpPr>
        <p:spPr>
          <a:xfrm>
            <a:off x="2967015" y="580287"/>
            <a:ext cx="12401573" cy="1447009"/>
          </a:xfrm>
        </p:spPr>
        <p:txBody>
          <a:bodyPr/>
          <a:lstStyle/>
          <a:p>
            <a:r>
              <a:rPr lang="en-US" dirty="0"/>
              <a:t>What is the primary use of route parameters in React Router?</a:t>
            </a:r>
          </a:p>
        </p:txBody>
      </p:sp>
      <p:sp>
        <p:nvSpPr>
          <p:cNvPr id="8" name="Text Placeholder 7">
            <a:extLst>
              <a:ext uri="{FF2B5EF4-FFF2-40B4-BE49-F238E27FC236}">
                <a16:creationId xmlns:a16="http://schemas.microsoft.com/office/drawing/2014/main" id="{8C32210A-F5E3-D215-8DB4-DE929E3EA0DD}"/>
              </a:ext>
            </a:extLst>
          </p:cNvPr>
          <p:cNvSpPr>
            <a:spLocks noGrp="1"/>
          </p:cNvSpPr>
          <p:nvPr>
            <p:ph type="body" sz="quarter" idx="10"/>
          </p:nvPr>
        </p:nvSpPr>
        <p:spPr>
          <a:xfrm>
            <a:off x="1562390" y="1193800"/>
            <a:ext cx="1135063" cy="830263"/>
          </a:xfrm>
        </p:spPr>
        <p:txBody>
          <a:bodyPr/>
          <a:lstStyle/>
          <a:p>
            <a:r>
              <a:rPr lang="en-US" dirty="0"/>
              <a:t>2</a:t>
            </a:r>
            <a:endParaRPr lang="en-IN" dirty="0"/>
          </a:p>
        </p:txBody>
      </p:sp>
    </p:spTree>
    <p:custDataLst>
      <p:tags r:id="rId1"/>
    </p:custDataLst>
    <p:extLst>
      <p:ext uri="{BB962C8B-B14F-4D97-AF65-F5344CB8AC3E}">
        <p14:creationId xmlns:p14="http://schemas.microsoft.com/office/powerpoint/2010/main" val="35137953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CA8339-CD89-4D18-0CD0-EE3B59144DCB}"/>
              </a:ext>
            </a:extLst>
          </p:cNvPr>
          <p:cNvSpPr>
            <a:spLocks noGrp="1"/>
          </p:cNvSpPr>
          <p:nvPr>
            <p:ph type="body" sz="quarter" idx="12"/>
          </p:nvPr>
        </p:nvSpPr>
        <p:spPr>
          <a:xfrm>
            <a:off x="2330450" y="2698180"/>
            <a:ext cx="11250613" cy="836613"/>
          </a:xfrm>
        </p:spPr>
        <p:txBody>
          <a:bodyPr/>
          <a:lstStyle/>
          <a:p>
            <a:r>
              <a:rPr lang="en-IN" dirty="0"/>
              <a:t>useState</a:t>
            </a:r>
          </a:p>
        </p:txBody>
      </p:sp>
      <p:sp>
        <p:nvSpPr>
          <p:cNvPr id="5" name="Text Placeholder 4">
            <a:extLst>
              <a:ext uri="{FF2B5EF4-FFF2-40B4-BE49-F238E27FC236}">
                <a16:creationId xmlns:a16="http://schemas.microsoft.com/office/drawing/2014/main" id="{BE1AC7C9-5D7D-84AA-17BE-9E899237A33F}"/>
              </a:ext>
            </a:extLst>
          </p:cNvPr>
          <p:cNvSpPr>
            <a:spLocks noGrp="1"/>
          </p:cNvSpPr>
          <p:nvPr>
            <p:ph type="body" sz="quarter" idx="13"/>
          </p:nvPr>
        </p:nvSpPr>
        <p:spPr>
          <a:xfrm>
            <a:off x="2334566" y="3629064"/>
            <a:ext cx="11250613" cy="836613"/>
          </a:xfrm>
        </p:spPr>
        <p:txBody>
          <a:bodyPr/>
          <a:lstStyle/>
          <a:p>
            <a:r>
              <a:rPr lang="en-IN" dirty="0"/>
              <a:t>useEffect</a:t>
            </a:r>
          </a:p>
        </p:txBody>
      </p:sp>
      <p:sp>
        <p:nvSpPr>
          <p:cNvPr id="6" name="Text Placeholder 5">
            <a:extLst>
              <a:ext uri="{FF2B5EF4-FFF2-40B4-BE49-F238E27FC236}">
                <a16:creationId xmlns:a16="http://schemas.microsoft.com/office/drawing/2014/main" id="{7305505D-8E3E-F717-668E-5A0B856ADA3D}"/>
              </a:ext>
            </a:extLst>
          </p:cNvPr>
          <p:cNvSpPr>
            <a:spLocks noGrp="1"/>
          </p:cNvSpPr>
          <p:nvPr>
            <p:ph type="body" sz="quarter" idx="14"/>
          </p:nvPr>
        </p:nvSpPr>
        <p:spPr>
          <a:xfrm>
            <a:off x="2334566" y="4568181"/>
            <a:ext cx="11250613" cy="836613"/>
          </a:xfrm>
        </p:spPr>
        <p:txBody>
          <a:bodyPr/>
          <a:lstStyle/>
          <a:p>
            <a:r>
              <a:rPr lang="en-IN" dirty="0"/>
              <a:t>useNavigate</a:t>
            </a:r>
          </a:p>
        </p:txBody>
      </p:sp>
      <p:sp>
        <p:nvSpPr>
          <p:cNvPr id="7" name="Text Placeholder 6">
            <a:extLst>
              <a:ext uri="{FF2B5EF4-FFF2-40B4-BE49-F238E27FC236}">
                <a16:creationId xmlns:a16="http://schemas.microsoft.com/office/drawing/2014/main" id="{23FE23F7-C5C1-B3B8-3471-5D3FD33CD6A5}"/>
              </a:ext>
            </a:extLst>
          </p:cNvPr>
          <p:cNvSpPr>
            <a:spLocks noGrp="1"/>
          </p:cNvSpPr>
          <p:nvPr>
            <p:ph type="body" sz="quarter" idx="15"/>
          </p:nvPr>
        </p:nvSpPr>
        <p:spPr>
          <a:xfrm>
            <a:off x="2338682" y="5511422"/>
            <a:ext cx="11250613" cy="836613"/>
          </a:xfrm>
        </p:spPr>
        <p:txBody>
          <a:bodyPr/>
          <a:lstStyle/>
          <a:p>
            <a:r>
              <a:rPr lang="en-IN" dirty="0"/>
              <a:t>useContext</a:t>
            </a:r>
          </a:p>
        </p:txBody>
      </p:sp>
      <p:sp>
        <p:nvSpPr>
          <p:cNvPr id="3" name="Text Placeholder 2">
            <a:extLst>
              <a:ext uri="{FF2B5EF4-FFF2-40B4-BE49-F238E27FC236}">
                <a16:creationId xmlns:a16="http://schemas.microsoft.com/office/drawing/2014/main" id="{F482DEEF-6A74-63FD-E107-BB08404EC4AA}"/>
              </a:ext>
            </a:extLst>
          </p:cNvPr>
          <p:cNvSpPr>
            <a:spLocks noGrp="1"/>
          </p:cNvSpPr>
          <p:nvPr>
            <p:ph type="body" sz="quarter" idx="11"/>
          </p:nvPr>
        </p:nvSpPr>
        <p:spPr>
          <a:xfrm>
            <a:off x="2967015" y="580287"/>
            <a:ext cx="12401573" cy="1447009"/>
          </a:xfrm>
        </p:spPr>
        <p:txBody>
          <a:bodyPr/>
          <a:lstStyle/>
          <a:p>
            <a:r>
              <a:rPr lang="en-US" dirty="0"/>
              <a:t>In React, which Hook is used for programmatically navigating between routes in newer versions of React Router?</a:t>
            </a:r>
            <a:endParaRPr lang="en-IN" dirty="0"/>
          </a:p>
        </p:txBody>
      </p:sp>
      <p:sp>
        <p:nvSpPr>
          <p:cNvPr id="2" name="Text Placeholder 1">
            <a:extLst>
              <a:ext uri="{FF2B5EF4-FFF2-40B4-BE49-F238E27FC236}">
                <a16:creationId xmlns:a16="http://schemas.microsoft.com/office/drawing/2014/main" id="{CA221DE4-C17A-D923-8777-1CF8B526CDF8}"/>
              </a:ext>
            </a:extLst>
          </p:cNvPr>
          <p:cNvSpPr>
            <a:spLocks noGrp="1"/>
          </p:cNvSpPr>
          <p:nvPr>
            <p:ph type="body" sz="quarter" idx="10"/>
          </p:nvPr>
        </p:nvSpPr>
        <p:spPr>
          <a:xfrm>
            <a:off x="1562390" y="1193800"/>
            <a:ext cx="1135063" cy="830263"/>
          </a:xfrm>
        </p:spPr>
        <p:txBody>
          <a:bodyPr/>
          <a:lstStyle/>
          <a:p>
            <a:r>
              <a:rPr lang="en-US" dirty="0"/>
              <a:t>3</a:t>
            </a:r>
            <a:endParaRPr lang="en-IN" dirty="0"/>
          </a:p>
        </p:txBody>
      </p:sp>
    </p:spTree>
    <p:custDataLst>
      <p:tags r:id="rId1"/>
    </p:custDataLst>
    <p:extLst>
      <p:ext uri="{BB962C8B-B14F-4D97-AF65-F5344CB8AC3E}">
        <p14:creationId xmlns:p14="http://schemas.microsoft.com/office/powerpoint/2010/main" val="1017704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5"/>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4400"/>
              <a:buNone/>
            </a:pPr>
            <a:r>
              <a:rPr lang="en-IN" dirty="0">
                <a:solidFill>
                  <a:schemeClr val="tx1">
                    <a:lumMod val="75000"/>
                    <a:lumOff val="25000"/>
                  </a:schemeClr>
                </a:solidFill>
              </a:rPr>
              <a:t>Key Components of React Routing</a:t>
            </a:r>
          </a:p>
        </p:txBody>
      </p:sp>
      <p:sp>
        <p:nvSpPr>
          <p:cNvPr id="705" name="Google Shape;705;p5"/>
          <p:cNvSpPr/>
          <p:nvPr/>
        </p:nvSpPr>
        <p:spPr>
          <a:xfrm>
            <a:off x="2255970" y="1547813"/>
            <a:ext cx="11744059" cy="939216"/>
          </a:xfrm>
          <a:prstGeom prst="roundRect">
            <a:avLst>
              <a:gd name="adj" fmla="val 16667"/>
            </a:avLst>
          </a:prstGeom>
          <a:solidFill>
            <a:srgbClr val="FFFFFF"/>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lnSpc>
                <a:spcPct val="115000"/>
              </a:lnSpc>
              <a:buSzPts val="2800"/>
            </a:pPr>
            <a:r>
              <a:rPr lang="en-US" sz="2200" b="0" i="0" dirty="0">
                <a:solidFill>
                  <a:schemeClr val="tx1">
                    <a:lumMod val="75000"/>
                    <a:lumOff val="25000"/>
                  </a:schemeClr>
                </a:solidFill>
                <a:effectLst/>
              </a:rPr>
              <a:t>React router enables developers to manage the transitions and URL changes</a:t>
            </a:r>
            <a:br>
              <a:rPr lang="en-US" sz="2200" b="0" i="0" dirty="0">
                <a:solidFill>
                  <a:schemeClr val="tx1">
                    <a:lumMod val="75000"/>
                    <a:lumOff val="25000"/>
                  </a:schemeClr>
                </a:solidFill>
                <a:effectLst/>
              </a:rPr>
            </a:br>
            <a:r>
              <a:rPr lang="en-US" sz="2200" b="0" i="0" dirty="0">
                <a:solidFill>
                  <a:schemeClr val="tx1">
                    <a:lumMod val="75000"/>
                    <a:lumOff val="25000"/>
                  </a:schemeClr>
                </a:solidFill>
                <a:effectLst/>
              </a:rPr>
              <a:t>seamlessly within a React application. </a:t>
            </a:r>
            <a:r>
              <a:rPr lang="en-US" sz="2200" dirty="0">
                <a:solidFill>
                  <a:schemeClr val="tx1">
                    <a:lumMod val="75000"/>
                    <a:lumOff val="25000"/>
                  </a:schemeClr>
                </a:solidFill>
              </a:rPr>
              <a:t>Here are its key components:</a:t>
            </a:r>
            <a:endParaRPr lang="en-US" sz="2200" i="0" u="none" strike="noStrike" cap="none" dirty="0">
              <a:solidFill>
                <a:schemeClr val="tx1">
                  <a:lumMod val="75000"/>
                  <a:lumOff val="25000"/>
                </a:schemeClr>
              </a:solidFill>
              <a:ea typeface="Open Sans"/>
              <a:cs typeface="Open Sans"/>
              <a:sym typeface="Open Sans"/>
            </a:endParaRPr>
          </a:p>
        </p:txBody>
      </p:sp>
      <p:grpSp>
        <p:nvGrpSpPr>
          <p:cNvPr id="908" name="Group 907">
            <a:extLst>
              <a:ext uri="{FF2B5EF4-FFF2-40B4-BE49-F238E27FC236}">
                <a16:creationId xmlns:a16="http://schemas.microsoft.com/office/drawing/2014/main" id="{2464701B-EE44-EB32-D512-9849CCAE734B}"/>
              </a:ext>
            </a:extLst>
          </p:cNvPr>
          <p:cNvGrpSpPr/>
          <p:nvPr/>
        </p:nvGrpSpPr>
        <p:grpSpPr>
          <a:xfrm>
            <a:off x="7089208" y="6521595"/>
            <a:ext cx="3339232" cy="845466"/>
            <a:chOff x="6456720" y="4882348"/>
            <a:chExt cx="2907920" cy="743637"/>
          </a:xfrm>
        </p:grpSpPr>
        <p:sp>
          <p:nvSpPr>
            <p:cNvPr id="949" name="Freeform 12">
              <a:extLst>
                <a:ext uri="{FF2B5EF4-FFF2-40B4-BE49-F238E27FC236}">
                  <a16:creationId xmlns:a16="http://schemas.microsoft.com/office/drawing/2014/main" id="{F1FCDE68-6AD7-EB97-756A-8D3685B3F152}"/>
                </a:ext>
              </a:extLst>
            </p:cNvPr>
            <p:cNvSpPr>
              <a:spLocks/>
            </p:cNvSpPr>
            <p:nvPr/>
          </p:nvSpPr>
          <p:spPr bwMode="auto">
            <a:xfrm>
              <a:off x="6456720" y="4882348"/>
              <a:ext cx="2907920" cy="743637"/>
            </a:xfrm>
            <a:custGeom>
              <a:avLst/>
              <a:gdLst>
                <a:gd name="T0" fmla="*/ 906 w 5617"/>
                <a:gd name="T1" fmla="*/ 0 h 938"/>
                <a:gd name="T2" fmla="*/ 5614 w 5617"/>
                <a:gd name="T3" fmla="*/ 0 h 938"/>
                <a:gd name="T4" fmla="*/ 5617 w 5617"/>
                <a:gd name="T5" fmla="*/ 468 h 938"/>
                <a:gd name="T6" fmla="*/ 5614 w 5617"/>
                <a:gd name="T7" fmla="*/ 938 h 938"/>
                <a:gd name="T8" fmla="*/ 906 w 5617"/>
                <a:gd name="T9" fmla="*/ 938 h 938"/>
                <a:gd name="T10" fmla="*/ 0 w 5617"/>
                <a:gd name="T11" fmla="*/ 468 h 938"/>
                <a:gd name="T12" fmla="*/ 906 w 5617"/>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5617" h="938">
                  <a:moveTo>
                    <a:pt x="906" y="0"/>
                  </a:moveTo>
                  <a:lnTo>
                    <a:pt x="5614" y="0"/>
                  </a:lnTo>
                  <a:lnTo>
                    <a:pt x="5617" y="468"/>
                  </a:lnTo>
                  <a:lnTo>
                    <a:pt x="5614" y="938"/>
                  </a:lnTo>
                  <a:lnTo>
                    <a:pt x="906" y="938"/>
                  </a:lnTo>
                  <a:lnTo>
                    <a:pt x="0" y="468"/>
                  </a:lnTo>
                  <a:lnTo>
                    <a:pt x="906"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50" name="TextBox 949">
              <a:extLst>
                <a:ext uri="{FF2B5EF4-FFF2-40B4-BE49-F238E27FC236}">
                  <a16:creationId xmlns:a16="http://schemas.microsoft.com/office/drawing/2014/main" id="{08706CFF-0BBB-87CD-06F5-55BF740838C9}"/>
                </a:ext>
              </a:extLst>
            </p:cNvPr>
            <p:cNvSpPr txBox="1"/>
            <p:nvPr/>
          </p:nvSpPr>
          <p:spPr>
            <a:xfrm>
              <a:off x="7430172" y="4915386"/>
              <a:ext cx="1934468" cy="676769"/>
            </a:xfrm>
            <a:prstGeom prst="rect">
              <a:avLst/>
            </a:prstGeom>
            <a:noFill/>
          </p:spPr>
          <p:txBody>
            <a:bodyPr wrap="square" rtlCol="0">
              <a:spAutoFit/>
            </a:bodyPr>
            <a:lstStyle/>
            <a:p>
              <a:pPr algn="ctr" defTabSz="1219170">
                <a:buClrTx/>
              </a:pP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rPr>
                <a:t>Route parameters</a:t>
              </a:r>
              <a:endParaRPr lang="en-US" sz="2200" kern="12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grpSp>
        <p:nvGrpSpPr>
          <p:cNvPr id="909" name="Group 908">
            <a:extLst>
              <a:ext uri="{FF2B5EF4-FFF2-40B4-BE49-F238E27FC236}">
                <a16:creationId xmlns:a16="http://schemas.microsoft.com/office/drawing/2014/main" id="{192C392E-C5AB-694B-2AEE-1E0C8CC3D6B4}"/>
              </a:ext>
            </a:extLst>
          </p:cNvPr>
          <p:cNvGrpSpPr/>
          <p:nvPr/>
        </p:nvGrpSpPr>
        <p:grpSpPr>
          <a:xfrm>
            <a:off x="4720233" y="5423854"/>
            <a:ext cx="3160576" cy="845467"/>
            <a:chOff x="2331016" y="4091936"/>
            <a:chExt cx="2752340" cy="743637"/>
          </a:xfrm>
        </p:grpSpPr>
        <p:sp>
          <p:nvSpPr>
            <p:cNvPr id="947" name="Freeform 10">
              <a:extLst>
                <a:ext uri="{FF2B5EF4-FFF2-40B4-BE49-F238E27FC236}">
                  <a16:creationId xmlns:a16="http://schemas.microsoft.com/office/drawing/2014/main" id="{E4026F3A-5659-D229-2781-531635E60B75}"/>
                </a:ext>
              </a:extLst>
            </p:cNvPr>
            <p:cNvSpPr>
              <a:spLocks/>
            </p:cNvSpPr>
            <p:nvPr/>
          </p:nvSpPr>
          <p:spPr bwMode="auto">
            <a:xfrm>
              <a:off x="2331016" y="4091936"/>
              <a:ext cx="2752340" cy="743637"/>
            </a:xfrm>
            <a:custGeom>
              <a:avLst/>
              <a:gdLst>
                <a:gd name="T0" fmla="*/ 4212 w 5023"/>
                <a:gd name="T1" fmla="*/ 0 h 938"/>
                <a:gd name="T2" fmla="*/ 2 w 5023"/>
                <a:gd name="T3" fmla="*/ 0 h 938"/>
                <a:gd name="T4" fmla="*/ 0 w 5023"/>
                <a:gd name="T5" fmla="*/ 470 h 938"/>
                <a:gd name="T6" fmla="*/ 2 w 5023"/>
                <a:gd name="T7" fmla="*/ 938 h 938"/>
                <a:gd name="T8" fmla="*/ 4212 w 5023"/>
                <a:gd name="T9" fmla="*/ 938 h 938"/>
                <a:gd name="T10" fmla="*/ 5023 w 5023"/>
                <a:gd name="T11" fmla="*/ 470 h 938"/>
                <a:gd name="T12" fmla="*/ 4212 w 5023"/>
                <a:gd name="T13" fmla="*/ 0 h 938"/>
              </a:gdLst>
              <a:ahLst/>
              <a:cxnLst>
                <a:cxn ang="0">
                  <a:pos x="T0" y="T1"/>
                </a:cxn>
                <a:cxn ang="0">
                  <a:pos x="T2" y="T3"/>
                </a:cxn>
                <a:cxn ang="0">
                  <a:pos x="T4" y="T5"/>
                </a:cxn>
                <a:cxn ang="0">
                  <a:pos x="T6" y="T7"/>
                </a:cxn>
                <a:cxn ang="0">
                  <a:pos x="T8" y="T9"/>
                </a:cxn>
                <a:cxn ang="0">
                  <a:pos x="T10" y="T11"/>
                </a:cxn>
                <a:cxn ang="0">
                  <a:pos x="T12" y="T13"/>
                </a:cxn>
              </a:cxnLst>
              <a:rect l="0" t="0" r="r" b="b"/>
              <a:pathLst>
                <a:path w="5023" h="938">
                  <a:moveTo>
                    <a:pt x="4212" y="0"/>
                  </a:moveTo>
                  <a:lnTo>
                    <a:pt x="2" y="0"/>
                  </a:lnTo>
                  <a:lnTo>
                    <a:pt x="0" y="470"/>
                  </a:lnTo>
                  <a:lnTo>
                    <a:pt x="2" y="938"/>
                  </a:lnTo>
                  <a:lnTo>
                    <a:pt x="4212" y="938"/>
                  </a:lnTo>
                  <a:lnTo>
                    <a:pt x="5023" y="470"/>
                  </a:lnTo>
                  <a:lnTo>
                    <a:pt x="4212"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algn="ctr" defTabSz="1219170">
                <a:buClrTx/>
              </a:pPr>
              <a:endParaRPr lang="en-US" sz="2400" kern="1200" dirty="0">
                <a:solidFill>
                  <a:prstClr val="black"/>
                </a:solidFill>
                <a:latin typeface="Open Sans"/>
                <a:ea typeface="+mn-ea"/>
                <a:cs typeface="+mn-cs"/>
              </a:endParaRPr>
            </a:p>
          </p:txBody>
        </p:sp>
        <p:sp>
          <p:nvSpPr>
            <p:cNvPr id="948" name="TextBox 947">
              <a:extLst>
                <a:ext uri="{FF2B5EF4-FFF2-40B4-BE49-F238E27FC236}">
                  <a16:creationId xmlns:a16="http://schemas.microsoft.com/office/drawing/2014/main" id="{8D1323DD-28FB-15C9-CF7D-D484AF51FBEC}"/>
                </a:ext>
              </a:extLst>
            </p:cNvPr>
            <p:cNvSpPr txBox="1"/>
            <p:nvPr/>
          </p:nvSpPr>
          <p:spPr>
            <a:xfrm>
              <a:off x="2331017" y="4125372"/>
              <a:ext cx="2127914" cy="676769"/>
            </a:xfrm>
            <a:prstGeom prst="rect">
              <a:avLst/>
            </a:prstGeom>
            <a:noFill/>
          </p:spPr>
          <p:txBody>
            <a:bodyPr wrap="square" rtlCol="0">
              <a:spAutoFit/>
            </a:bodyPr>
            <a:lstStyle/>
            <a:p>
              <a:pPr algn="ctr" defTabSz="1219170">
                <a:buClrTx/>
              </a:pP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rPr>
                <a:t>Nested </a:t>
              </a:r>
            </a:p>
            <a:p>
              <a:pPr algn="ctr" defTabSz="1219170">
                <a:buClrTx/>
              </a:pP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rPr>
                <a:t>routes</a:t>
              </a:r>
              <a:endParaRPr lang="en-US" sz="2200" kern="12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grpSp>
        <p:nvGrpSpPr>
          <p:cNvPr id="910" name="Group 909">
            <a:extLst>
              <a:ext uri="{FF2B5EF4-FFF2-40B4-BE49-F238E27FC236}">
                <a16:creationId xmlns:a16="http://schemas.microsoft.com/office/drawing/2014/main" id="{C617FDFE-7A66-F631-4CB8-7F0EDCCE2DC5}"/>
              </a:ext>
            </a:extLst>
          </p:cNvPr>
          <p:cNvGrpSpPr/>
          <p:nvPr/>
        </p:nvGrpSpPr>
        <p:grpSpPr>
          <a:xfrm>
            <a:off x="7102003" y="4327074"/>
            <a:ext cx="3339231" cy="842760"/>
            <a:chOff x="6456720" y="3303905"/>
            <a:chExt cx="2907919" cy="741257"/>
          </a:xfrm>
        </p:grpSpPr>
        <p:sp>
          <p:nvSpPr>
            <p:cNvPr id="945" name="Freeform 11">
              <a:extLst>
                <a:ext uri="{FF2B5EF4-FFF2-40B4-BE49-F238E27FC236}">
                  <a16:creationId xmlns:a16="http://schemas.microsoft.com/office/drawing/2014/main" id="{4CB79C5B-ED12-817F-08A2-2C6D947E4DA2}"/>
                </a:ext>
              </a:extLst>
            </p:cNvPr>
            <p:cNvSpPr>
              <a:spLocks/>
            </p:cNvSpPr>
            <p:nvPr/>
          </p:nvSpPr>
          <p:spPr bwMode="auto">
            <a:xfrm>
              <a:off x="6456720" y="3303905"/>
              <a:ext cx="2907919" cy="741257"/>
            </a:xfrm>
            <a:custGeom>
              <a:avLst/>
              <a:gdLst>
                <a:gd name="T0" fmla="*/ 906 w 5617"/>
                <a:gd name="T1" fmla="*/ 0 h 935"/>
                <a:gd name="T2" fmla="*/ 5614 w 5617"/>
                <a:gd name="T3" fmla="*/ 0 h 935"/>
                <a:gd name="T4" fmla="*/ 5617 w 5617"/>
                <a:gd name="T5" fmla="*/ 467 h 935"/>
                <a:gd name="T6" fmla="*/ 5614 w 5617"/>
                <a:gd name="T7" fmla="*/ 935 h 935"/>
                <a:gd name="T8" fmla="*/ 906 w 5617"/>
                <a:gd name="T9" fmla="*/ 935 h 935"/>
                <a:gd name="T10" fmla="*/ 0 w 5617"/>
                <a:gd name="T11" fmla="*/ 467 h 935"/>
                <a:gd name="T12" fmla="*/ 906 w 5617"/>
                <a:gd name="T13" fmla="*/ 0 h 935"/>
              </a:gdLst>
              <a:ahLst/>
              <a:cxnLst>
                <a:cxn ang="0">
                  <a:pos x="T0" y="T1"/>
                </a:cxn>
                <a:cxn ang="0">
                  <a:pos x="T2" y="T3"/>
                </a:cxn>
                <a:cxn ang="0">
                  <a:pos x="T4" y="T5"/>
                </a:cxn>
                <a:cxn ang="0">
                  <a:pos x="T6" y="T7"/>
                </a:cxn>
                <a:cxn ang="0">
                  <a:pos x="T8" y="T9"/>
                </a:cxn>
                <a:cxn ang="0">
                  <a:pos x="T10" y="T11"/>
                </a:cxn>
                <a:cxn ang="0">
                  <a:pos x="T12" y="T13"/>
                </a:cxn>
              </a:cxnLst>
              <a:rect l="0" t="0" r="r" b="b"/>
              <a:pathLst>
                <a:path w="5617" h="935">
                  <a:moveTo>
                    <a:pt x="906" y="0"/>
                  </a:moveTo>
                  <a:lnTo>
                    <a:pt x="5614" y="0"/>
                  </a:lnTo>
                  <a:lnTo>
                    <a:pt x="5617" y="467"/>
                  </a:lnTo>
                  <a:lnTo>
                    <a:pt x="5614" y="935"/>
                  </a:lnTo>
                  <a:lnTo>
                    <a:pt x="906" y="935"/>
                  </a:lnTo>
                  <a:lnTo>
                    <a:pt x="0" y="467"/>
                  </a:lnTo>
                  <a:lnTo>
                    <a:pt x="906"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46" name="TextBox 945">
              <a:extLst>
                <a:ext uri="{FF2B5EF4-FFF2-40B4-BE49-F238E27FC236}">
                  <a16:creationId xmlns:a16="http://schemas.microsoft.com/office/drawing/2014/main" id="{9AF9841E-F557-384D-AF2B-F88F108FCC47}"/>
                </a:ext>
              </a:extLst>
            </p:cNvPr>
            <p:cNvSpPr txBox="1"/>
            <p:nvPr/>
          </p:nvSpPr>
          <p:spPr>
            <a:xfrm>
              <a:off x="7430170" y="3335174"/>
              <a:ext cx="1934468" cy="676769"/>
            </a:xfrm>
            <a:prstGeom prst="rect">
              <a:avLst/>
            </a:prstGeom>
            <a:noFill/>
          </p:spPr>
          <p:txBody>
            <a:bodyPr wrap="square" rtlCol="0">
              <a:spAutoFit/>
            </a:bodyPr>
            <a:lstStyle/>
            <a:p>
              <a:pPr algn="ctr" defTabSz="1219170">
                <a:buClrTx/>
              </a:pP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rPr>
                <a:t>Route component</a:t>
              </a:r>
              <a:endParaRPr lang="en-US" sz="2200" kern="12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grpSp>
        <p:nvGrpSpPr>
          <p:cNvPr id="911" name="Group 910">
            <a:extLst>
              <a:ext uri="{FF2B5EF4-FFF2-40B4-BE49-F238E27FC236}">
                <a16:creationId xmlns:a16="http://schemas.microsoft.com/office/drawing/2014/main" id="{DBAED803-CC18-F9E7-768F-9D087D758F12}"/>
              </a:ext>
            </a:extLst>
          </p:cNvPr>
          <p:cNvGrpSpPr/>
          <p:nvPr/>
        </p:nvGrpSpPr>
        <p:grpSpPr>
          <a:xfrm>
            <a:off x="4686141" y="3245861"/>
            <a:ext cx="3401870" cy="844564"/>
            <a:chOff x="2301896" y="2513494"/>
            <a:chExt cx="2962468" cy="742844"/>
          </a:xfrm>
        </p:grpSpPr>
        <p:sp>
          <p:nvSpPr>
            <p:cNvPr id="943" name="Freeform 9">
              <a:extLst>
                <a:ext uri="{FF2B5EF4-FFF2-40B4-BE49-F238E27FC236}">
                  <a16:creationId xmlns:a16="http://schemas.microsoft.com/office/drawing/2014/main" id="{657E1A75-4474-6445-56A5-A2E61E419333}"/>
                </a:ext>
              </a:extLst>
            </p:cNvPr>
            <p:cNvSpPr>
              <a:spLocks/>
            </p:cNvSpPr>
            <p:nvPr/>
          </p:nvSpPr>
          <p:spPr bwMode="auto">
            <a:xfrm>
              <a:off x="2301896" y="2513494"/>
              <a:ext cx="2962468" cy="742844"/>
            </a:xfrm>
            <a:custGeom>
              <a:avLst/>
              <a:gdLst>
                <a:gd name="T0" fmla="*/ 4212 w 5023"/>
                <a:gd name="T1" fmla="*/ 0 h 937"/>
                <a:gd name="T2" fmla="*/ 2 w 5023"/>
                <a:gd name="T3" fmla="*/ 0 h 937"/>
                <a:gd name="T4" fmla="*/ 0 w 5023"/>
                <a:gd name="T5" fmla="*/ 467 h 937"/>
                <a:gd name="T6" fmla="*/ 2 w 5023"/>
                <a:gd name="T7" fmla="*/ 937 h 937"/>
                <a:gd name="T8" fmla="*/ 4212 w 5023"/>
                <a:gd name="T9" fmla="*/ 937 h 937"/>
                <a:gd name="T10" fmla="*/ 5023 w 5023"/>
                <a:gd name="T11" fmla="*/ 467 h 937"/>
                <a:gd name="T12" fmla="*/ 4212 w 5023"/>
                <a:gd name="T13" fmla="*/ 0 h 937"/>
              </a:gdLst>
              <a:ahLst/>
              <a:cxnLst>
                <a:cxn ang="0">
                  <a:pos x="T0" y="T1"/>
                </a:cxn>
                <a:cxn ang="0">
                  <a:pos x="T2" y="T3"/>
                </a:cxn>
                <a:cxn ang="0">
                  <a:pos x="T4" y="T5"/>
                </a:cxn>
                <a:cxn ang="0">
                  <a:pos x="T6" y="T7"/>
                </a:cxn>
                <a:cxn ang="0">
                  <a:pos x="T8" y="T9"/>
                </a:cxn>
                <a:cxn ang="0">
                  <a:pos x="T10" y="T11"/>
                </a:cxn>
                <a:cxn ang="0">
                  <a:pos x="T12" y="T13"/>
                </a:cxn>
              </a:cxnLst>
              <a:rect l="0" t="0" r="r" b="b"/>
              <a:pathLst>
                <a:path w="5023" h="937">
                  <a:moveTo>
                    <a:pt x="4212" y="0"/>
                  </a:moveTo>
                  <a:lnTo>
                    <a:pt x="2" y="0"/>
                  </a:lnTo>
                  <a:lnTo>
                    <a:pt x="0" y="467"/>
                  </a:lnTo>
                  <a:lnTo>
                    <a:pt x="2" y="937"/>
                  </a:lnTo>
                  <a:lnTo>
                    <a:pt x="4212" y="937"/>
                  </a:lnTo>
                  <a:lnTo>
                    <a:pt x="5023" y="467"/>
                  </a:lnTo>
                  <a:lnTo>
                    <a:pt x="4212"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44" name="TextBox 943">
              <a:extLst>
                <a:ext uri="{FF2B5EF4-FFF2-40B4-BE49-F238E27FC236}">
                  <a16:creationId xmlns:a16="http://schemas.microsoft.com/office/drawing/2014/main" id="{6B96CD79-9916-DE5E-2CFA-F080658253BD}"/>
                </a:ext>
              </a:extLst>
            </p:cNvPr>
            <p:cNvSpPr txBox="1"/>
            <p:nvPr/>
          </p:nvSpPr>
          <p:spPr>
            <a:xfrm>
              <a:off x="2320801" y="2552306"/>
              <a:ext cx="1934467" cy="676769"/>
            </a:xfrm>
            <a:prstGeom prst="rect">
              <a:avLst/>
            </a:prstGeom>
            <a:noFill/>
          </p:spPr>
          <p:txBody>
            <a:bodyPr wrap="square" rtlCol="0">
              <a:spAutoFit/>
            </a:bodyPr>
            <a:lstStyle/>
            <a:p>
              <a:pPr algn="ctr" defTabSz="1219170">
                <a:buClrTx/>
              </a:pPr>
              <a:r>
                <a:rPr lang="en-US" sz="2200" dirty="0">
                  <a:solidFill>
                    <a:schemeClr val="tx1">
                      <a:lumMod val="75000"/>
                      <a:lumOff val="25000"/>
                    </a:schemeClr>
                  </a:solidFill>
                  <a:latin typeface="Open Sans" panose="020B0604020202020204" charset="0"/>
                  <a:ea typeface="Open Sans" panose="020B0604020202020204" charset="0"/>
                  <a:cs typeface="Open Sans" panose="020B0604020202020204" charset="0"/>
                </a:rPr>
                <a:t>Declarative routing</a:t>
              </a:r>
              <a:endParaRPr lang="en-US" sz="2200" kern="1200" dirty="0">
                <a:solidFill>
                  <a:schemeClr val="tx1">
                    <a:lumMod val="75000"/>
                    <a:lumOff val="25000"/>
                  </a:schemeClr>
                </a:solidFill>
                <a:latin typeface="Open Sans" panose="020B0604020202020204" charset="0"/>
                <a:ea typeface="Open Sans" panose="020B0604020202020204" charset="0"/>
                <a:cs typeface="Open Sans" panose="020B0604020202020204" charset="0"/>
              </a:endParaRPr>
            </a:p>
          </p:txBody>
        </p:sp>
      </p:grpSp>
      <p:sp>
        <p:nvSpPr>
          <p:cNvPr id="937" name="Freeform 5">
            <a:extLst>
              <a:ext uri="{FF2B5EF4-FFF2-40B4-BE49-F238E27FC236}">
                <a16:creationId xmlns:a16="http://schemas.microsoft.com/office/drawing/2014/main" id="{A8F03D23-884C-7A5D-D11A-D58E8CD8B84E}"/>
              </a:ext>
            </a:extLst>
          </p:cNvPr>
          <p:cNvSpPr>
            <a:spLocks/>
          </p:cNvSpPr>
          <p:nvPr/>
        </p:nvSpPr>
        <p:spPr bwMode="auto">
          <a:xfrm>
            <a:off x="6950951" y="3117720"/>
            <a:ext cx="1298625" cy="1113976"/>
          </a:xfrm>
          <a:custGeom>
            <a:avLst/>
            <a:gdLst>
              <a:gd name="T0" fmla="*/ 1724 w 2298"/>
              <a:gd name="T1" fmla="*/ 0 h 1991"/>
              <a:gd name="T2" fmla="*/ 573 w 2298"/>
              <a:gd name="T3" fmla="*/ 0 h 1991"/>
              <a:gd name="T4" fmla="*/ 0 w 2298"/>
              <a:gd name="T5" fmla="*/ 994 h 1991"/>
              <a:gd name="T6" fmla="*/ 573 w 2298"/>
              <a:gd name="T7" fmla="*/ 1991 h 1991"/>
              <a:gd name="T8" fmla="*/ 1724 w 2298"/>
              <a:gd name="T9" fmla="*/ 1991 h 1991"/>
              <a:gd name="T10" fmla="*/ 2298 w 2298"/>
              <a:gd name="T11" fmla="*/ 994 h 1991"/>
              <a:gd name="T12" fmla="*/ 1724 w 2298"/>
              <a:gd name="T13" fmla="*/ 0 h 1991"/>
            </a:gdLst>
            <a:ahLst/>
            <a:cxnLst>
              <a:cxn ang="0">
                <a:pos x="T0" y="T1"/>
              </a:cxn>
              <a:cxn ang="0">
                <a:pos x="T2" y="T3"/>
              </a:cxn>
              <a:cxn ang="0">
                <a:pos x="T4" y="T5"/>
              </a:cxn>
              <a:cxn ang="0">
                <a:pos x="T6" y="T7"/>
              </a:cxn>
              <a:cxn ang="0">
                <a:pos x="T8" y="T9"/>
              </a:cxn>
              <a:cxn ang="0">
                <a:pos x="T10" y="T11"/>
              </a:cxn>
              <a:cxn ang="0">
                <a:pos x="T12" y="T13"/>
              </a:cxn>
            </a:cxnLst>
            <a:rect l="0" t="0" r="r" b="b"/>
            <a:pathLst>
              <a:path w="2298" h="1991">
                <a:moveTo>
                  <a:pt x="1724" y="0"/>
                </a:moveTo>
                <a:lnTo>
                  <a:pt x="573" y="0"/>
                </a:lnTo>
                <a:lnTo>
                  <a:pt x="0" y="994"/>
                </a:lnTo>
                <a:lnTo>
                  <a:pt x="573" y="1991"/>
                </a:lnTo>
                <a:lnTo>
                  <a:pt x="1724" y="1991"/>
                </a:lnTo>
                <a:lnTo>
                  <a:pt x="2298" y="994"/>
                </a:lnTo>
                <a:lnTo>
                  <a:pt x="1724" y="0"/>
                </a:lnTo>
                <a:close/>
              </a:path>
            </a:pathLst>
          </a:custGeom>
          <a:solidFill>
            <a:srgbClr val="278D8E"/>
          </a:solidFill>
          <a:ln w="15081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28" name="Freeform 6">
            <a:extLst>
              <a:ext uri="{FF2B5EF4-FFF2-40B4-BE49-F238E27FC236}">
                <a16:creationId xmlns:a16="http://schemas.microsoft.com/office/drawing/2014/main" id="{7885DF60-36EA-8E2F-4335-CF08E3E503BF}"/>
              </a:ext>
            </a:extLst>
          </p:cNvPr>
          <p:cNvSpPr>
            <a:spLocks/>
          </p:cNvSpPr>
          <p:nvPr/>
        </p:nvSpPr>
        <p:spPr bwMode="auto">
          <a:xfrm>
            <a:off x="6954229" y="4191466"/>
            <a:ext cx="1296670" cy="1113976"/>
          </a:xfrm>
          <a:custGeom>
            <a:avLst/>
            <a:gdLst>
              <a:gd name="T0" fmla="*/ 1724 w 2298"/>
              <a:gd name="T1" fmla="*/ 0 h 1994"/>
              <a:gd name="T2" fmla="*/ 574 w 2298"/>
              <a:gd name="T3" fmla="*/ 0 h 1994"/>
              <a:gd name="T4" fmla="*/ 0 w 2298"/>
              <a:gd name="T5" fmla="*/ 997 h 1994"/>
              <a:gd name="T6" fmla="*/ 574 w 2298"/>
              <a:gd name="T7" fmla="*/ 1994 h 1994"/>
              <a:gd name="T8" fmla="*/ 1724 w 2298"/>
              <a:gd name="T9" fmla="*/ 1994 h 1994"/>
              <a:gd name="T10" fmla="*/ 2298 w 2298"/>
              <a:gd name="T11" fmla="*/ 997 h 1994"/>
              <a:gd name="T12" fmla="*/ 1724 w 2298"/>
              <a:gd name="T13" fmla="*/ 0 h 1994"/>
            </a:gdLst>
            <a:ahLst/>
            <a:cxnLst>
              <a:cxn ang="0">
                <a:pos x="T0" y="T1"/>
              </a:cxn>
              <a:cxn ang="0">
                <a:pos x="T2" y="T3"/>
              </a:cxn>
              <a:cxn ang="0">
                <a:pos x="T4" y="T5"/>
              </a:cxn>
              <a:cxn ang="0">
                <a:pos x="T6" y="T7"/>
              </a:cxn>
              <a:cxn ang="0">
                <a:pos x="T8" y="T9"/>
              </a:cxn>
              <a:cxn ang="0">
                <a:pos x="T10" y="T11"/>
              </a:cxn>
              <a:cxn ang="0">
                <a:pos x="T12" y="T13"/>
              </a:cxn>
            </a:cxnLst>
            <a:rect l="0" t="0" r="r" b="b"/>
            <a:pathLst>
              <a:path w="2298" h="1994">
                <a:moveTo>
                  <a:pt x="1724" y="0"/>
                </a:moveTo>
                <a:lnTo>
                  <a:pt x="574" y="0"/>
                </a:lnTo>
                <a:lnTo>
                  <a:pt x="0" y="997"/>
                </a:lnTo>
                <a:lnTo>
                  <a:pt x="574" y="1994"/>
                </a:lnTo>
                <a:lnTo>
                  <a:pt x="1724" y="1994"/>
                </a:lnTo>
                <a:lnTo>
                  <a:pt x="2298" y="997"/>
                </a:lnTo>
                <a:lnTo>
                  <a:pt x="1724" y="0"/>
                </a:lnTo>
                <a:close/>
              </a:path>
            </a:pathLst>
          </a:custGeom>
          <a:solidFill>
            <a:srgbClr val="7FCECD"/>
          </a:solidFill>
          <a:ln w="15081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23" name="Freeform 7">
            <a:extLst>
              <a:ext uri="{FF2B5EF4-FFF2-40B4-BE49-F238E27FC236}">
                <a16:creationId xmlns:a16="http://schemas.microsoft.com/office/drawing/2014/main" id="{B4D58400-FE4E-E3C3-C7CD-F9C05731864B}"/>
              </a:ext>
            </a:extLst>
          </p:cNvPr>
          <p:cNvSpPr>
            <a:spLocks/>
          </p:cNvSpPr>
          <p:nvPr/>
        </p:nvSpPr>
        <p:spPr bwMode="auto">
          <a:xfrm>
            <a:off x="6951604" y="5289596"/>
            <a:ext cx="1297972" cy="1113976"/>
          </a:xfrm>
          <a:custGeom>
            <a:avLst/>
            <a:gdLst>
              <a:gd name="T0" fmla="*/ 1724 w 2298"/>
              <a:gd name="T1" fmla="*/ 0 h 1992"/>
              <a:gd name="T2" fmla="*/ 573 w 2298"/>
              <a:gd name="T3" fmla="*/ 0 h 1992"/>
              <a:gd name="T4" fmla="*/ 0 w 2298"/>
              <a:gd name="T5" fmla="*/ 997 h 1992"/>
              <a:gd name="T6" fmla="*/ 573 w 2298"/>
              <a:gd name="T7" fmla="*/ 1992 h 1992"/>
              <a:gd name="T8" fmla="*/ 1724 w 2298"/>
              <a:gd name="T9" fmla="*/ 1992 h 1992"/>
              <a:gd name="T10" fmla="*/ 2298 w 2298"/>
              <a:gd name="T11" fmla="*/ 997 h 1992"/>
              <a:gd name="T12" fmla="*/ 1724 w 2298"/>
              <a:gd name="T13" fmla="*/ 0 h 1992"/>
            </a:gdLst>
            <a:ahLst/>
            <a:cxnLst>
              <a:cxn ang="0">
                <a:pos x="T0" y="T1"/>
              </a:cxn>
              <a:cxn ang="0">
                <a:pos x="T2" y="T3"/>
              </a:cxn>
              <a:cxn ang="0">
                <a:pos x="T4" y="T5"/>
              </a:cxn>
              <a:cxn ang="0">
                <a:pos x="T6" y="T7"/>
              </a:cxn>
              <a:cxn ang="0">
                <a:pos x="T8" y="T9"/>
              </a:cxn>
              <a:cxn ang="0">
                <a:pos x="T10" y="T11"/>
              </a:cxn>
              <a:cxn ang="0">
                <a:pos x="T12" y="T13"/>
              </a:cxn>
            </a:cxnLst>
            <a:rect l="0" t="0" r="r" b="b"/>
            <a:pathLst>
              <a:path w="2298" h="1992">
                <a:moveTo>
                  <a:pt x="1724" y="0"/>
                </a:moveTo>
                <a:lnTo>
                  <a:pt x="573" y="0"/>
                </a:lnTo>
                <a:lnTo>
                  <a:pt x="0" y="997"/>
                </a:lnTo>
                <a:lnTo>
                  <a:pt x="573" y="1992"/>
                </a:lnTo>
                <a:lnTo>
                  <a:pt x="1724" y="1992"/>
                </a:lnTo>
                <a:lnTo>
                  <a:pt x="2298" y="997"/>
                </a:lnTo>
                <a:lnTo>
                  <a:pt x="1724" y="0"/>
                </a:lnTo>
                <a:close/>
              </a:path>
            </a:pathLst>
          </a:custGeom>
          <a:solidFill>
            <a:srgbClr val="98D09E"/>
          </a:solidFill>
          <a:ln w="15081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916" name="Freeform 8">
            <a:extLst>
              <a:ext uri="{FF2B5EF4-FFF2-40B4-BE49-F238E27FC236}">
                <a16:creationId xmlns:a16="http://schemas.microsoft.com/office/drawing/2014/main" id="{EE594412-447C-7BAD-6A2B-D0D77A323488}"/>
              </a:ext>
            </a:extLst>
          </p:cNvPr>
          <p:cNvSpPr>
            <a:spLocks/>
          </p:cNvSpPr>
          <p:nvPr/>
        </p:nvSpPr>
        <p:spPr bwMode="auto">
          <a:xfrm>
            <a:off x="6941435" y="6387728"/>
            <a:ext cx="1296670" cy="1112299"/>
          </a:xfrm>
          <a:custGeom>
            <a:avLst/>
            <a:gdLst>
              <a:gd name="T0" fmla="*/ 1724 w 2298"/>
              <a:gd name="T1" fmla="*/ 0 h 1991"/>
              <a:gd name="T2" fmla="*/ 574 w 2298"/>
              <a:gd name="T3" fmla="*/ 0 h 1991"/>
              <a:gd name="T4" fmla="*/ 0 w 2298"/>
              <a:gd name="T5" fmla="*/ 995 h 1991"/>
              <a:gd name="T6" fmla="*/ 574 w 2298"/>
              <a:gd name="T7" fmla="*/ 1991 h 1991"/>
              <a:gd name="T8" fmla="*/ 1724 w 2298"/>
              <a:gd name="T9" fmla="*/ 1991 h 1991"/>
              <a:gd name="T10" fmla="*/ 2298 w 2298"/>
              <a:gd name="T11" fmla="*/ 995 h 1991"/>
              <a:gd name="T12" fmla="*/ 1724 w 2298"/>
              <a:gd name="T13" fmla="*/ 0 h 1991"/>
            </a:gdLst>
            <a:ahLst/>
            <a:cxnLst>
              <a:cxn ang="0">
                <a:pos x="T0" y="T1"/>
              </a:cxn>
              <a:cxn ang="0">
                <a:pos x="T2" y="T3"/>
              </a:cxn>
              <a:cxn ang="0">
                <a:pos x="T4" y="T5"/>
              </a:cxn>
              <a:cxn ang="0">
                <a:pos x="T6" y="T7"/>
              </a:cxn>
              <a:cxn ang="0">
                <a:pos x="T8" y="T9"/>
              </a:cxn>
              <a:cxn ang="0">
                <a:pos x="T10" y="T11"/>
              </a:cxn>
              <a:cxn ang="0">
                <a:pos x="T12" y="T13"/>
              </a:cxn>
            </a:cxnLst>
            <a:rect l="0" t="0" r="r" b="b"/>
            <a:pathLst>
              <a:path w="2298" h="1991">
                <a:moveTo>
                  <a:pt x="1724" y="0"/>
                </a:moveTo>
                <a:lnTo>
                  <a:pt x="574" y="0"/>
                </a:lnTo>
                <a:lnTo>
                  <a:pt x="0" y="995"/>
                </a:lnTo>
                <a:lnTo>
                  <a:pt x="574" y="1991"/>
                </a:lnTo>
                <a:lnTo>
                  <a:pt x="1724" y="1991"/>
                </a:lnTo>
                <a:lnTo>
                  <a:pt x="2298" y="995"/>
                </a:lnTo>
                <a:lnTo>
                  <a:pt x="1724" y="0"/>
                </a:lnTo>
                <a:close/>
              </a:path>
            </a:pathLst>
          </a:custGeom>
          <a:solidFill>
            <a:srgbClr val="EE7335"/>
          </a:solidFill>
          <a:ln w="150813" cap="flat">
            <a:solidFill>
              <a:srgbClr val="FFFFFF"/>
            </a:solidFill>
            <a:prstDash val="solid"/>
            <a:miter lim="800000"/>
            <a:headEnd/>
            <a:tailEnd/>
          </a:ln>
        </p:spPr>
        <p:txBody>
          <a:bodyPr vert="horz" wrap="square" lIns="121920" tIns="60960" rIns="121920" bIns="60960" numCol="1" anchor="t" anchorCtr="0" compatLnSpc="1">
            <a:prstTxWarp prst="textNoShape">
              <a:avLst/>
            </a:prstTxWarp>
          </a:bodyPr>
          <a:lstStyle/>
          <a:p>
            <a:pPr defTabSz="1219170">
              <a:buClrTx/>
            </a:pPr>
            <a:endParaRPr lang="en-US" sz="2400" kern="1200" dirty="0">
              <a:solidFill>
                <a:prstClr val="black"/>
              </a:solidFill>
              <a:latin typeface="Open Sans"/>
              <a:ea typeface="+mn-ea"/>
              <a:cs typeface="+mn-cs"/>
            </a:endParaRPr>
          </a:p>
        </p:txBody>
      </p:sp>
      <p:sp>
        <p:nvSpPr>
          <p:cNvPr id="5" name="Brandline_LVC">
            <a:extLst>
              <a:ext uri="{FF2B5EF4-FFF2-40B4-BE49-F238E27FC236}">
                <a16:creationId xmlns:a16="http://schemas.microsoft.com/office/drawing/2014/main" id="{5C907209-18C7-AB24-6E95-A62F1E3C020F}"/>
              </a:ext>
            </a:extLst>
          </p:cNvPr>
          <p:cNvSpPr/>
          <p:nvPr/>
        </p:nvSpPr>
        <p:spPr>
          <a:xfrm>
            <a:off x="4381500" y="816324"/>
            <a:ext cx="7498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1F8D5F79-0C23-9022-6EE4-A6509E4C1759}"/>
              </a:ext>
            </a:extLst>
          </p:cNvPr>
          <p:cNvSpPr txBox="1"/>
          <p:nvPr/>
        </p:nvSpPr>
        <p:spPr>
          <a:xfrm>
            <a:off x="7350762" y="3314200"/>
            <a:ext cx="478016" cy="707886"/>
          </a:xfrm>
          <a:prstGeom prst="rect">
            <a:avLst/>
          </a:prstGeom>
          <a:noFill/>
        </p:spPr>
        <p:txBody>
          <a:bodyPr wrap="none" rtlCol="0">
            <a:spAutoFit/>
          </a:bodyPr>
          <a:lstStyle/>
          <a:p>
            <a:r>
              <a:rPr lang="en-US" sz="4000" b="1" dirty="0">
                <a:solidFill>
                  <a:schemeClr val="bg1"/>
                </a:solidFill>
                <a:latin typeface="+mj-lt"/>
              </a:rPr>
              <a:t>1</a:t>
            </a:r>
            <a:endParaRPr lang="en-IN" sz="4000" b="1" dirty="0">
              <a:solidFill>
                <a:schemeClr val="bg1"/>
              </a:solidFill>
              <a:latin typeface="+mj-lt"/>
            </a:endParaRPr>
          </a:p>
        </p:txBody>
      </p:sp>
      <p:sp>
        <p:nvSpPr>
          <p:cNvPr id="3" name="TextBox 2">
            <a:extLst>
              <a:ext uri="{FF2B5EF4-FFF2-40B4-BE49-F238E27FC236}">
                <a16:creationId xmlns:a16="http://schemas.microsoft.com/office/drawing/2014/main" id="{2D3697D6-400E-296C-006A-B53F5076E6B2}"/>
              </a:ext>
            </a:extLst>
          </p:cNvPr>
          <p:cNvSpPr txBox="1"/>
          <p:nvPr/>
        </p:nvSpPr>
        <p:spPr>
          <a:xfrm>
            <a:off x="7350762" y="4394029"/>
            <a:ext cx="478016" cy="707886"/>
          </a:xfrm>
          <a:prstGeom prst="rect">
            <a:avLst/>
          </a:prstGeom>
          <a:noFill/>
        </p:spPr>
        <p:txBody>
          <a:bodyPr wrap="none" rtlCol="0">
            <a:spAutoFit/>
          </a:bodyPr>
          <a:lstStyle/>
          <a:p>
            <a:r>
              <a:rPr lang="en-US" sz="4000" b="1" dirty="0">
                <a:solidFill>
                  <a:schemeClr val="bg1"/>
                </a:solidFill>
                <a:latin typeface="+mj-lt"/>
              </a:rPr>
              <a:t>2</a:t>
            </a:r>
            <a:endParaRPr lang="en-IN" sz="4000" b="1" dirty="0">
              <a:solidFill>
                <a:schemeClr val="bg1"/>
              </a:solidFill>
              <a:latin typeface="+mj-lt"/>
            </a:endParaRPr>
          </a:p>
        </p:txBody>
      </p:sp>
      <p:sp>
        <p:nvSpPr>
          <p:cNvPr id="4" name="TextBox 3">
            <a:extLst>
              <a:ext uri="{FF2B5EF4-FFF2-40B4-BE49-F238E27FC236}">
                <a16:creationId xmlns:a16="http://schemas.microsoft.com/office/drawing/2014/main" id="{1032B91C-24C7-66D6-D522-38A1FA23EA28}"/>
              </a:ext>
            </a:extLst>
          </p:cNvPr>
          <p:cNvSpPr txBox="1"/>
          <p:nvPr/>
        </p:nvSpPr>
        <p:spPr>
          <a:xfrm>
            <a:off x="7350762" y="5491712"/>
            <a:ext cx="478016" cy="707886"/>
          </a:xfrm>
          <a:prstGeom prst="rect">
            <a:avLst/>
          </a:prstGeom>
          <a:noFill/>
        </p:spPr>
        <p:txBody>
          <a:bodyPr wrap="none" rtlCol="0">
            <a:spAutoFit/>
          </a:bodyPr>
          <a:lstStyle/>
          <a:p>
            <a:r>
              <a:rPr lang="en-US" sz="4000" b="1" dirty="0">
                <a:solidFill>
                  <a:schemeClr val="bg1"/>
                </a:solidFill>
                <a:latin typeface="+mj-lt"/>
              </a:rPr>
              <a:t>3</a:t>
            </a:r>
            <a:endParaRPr lang="en-IN" sz="4000" b="1" dirty="0">
              <a:solidFill>
                <a:schemeClr val="bg1"/>
              </a:solidFill>
              <a:latin typeface="+mj-lt"/>
            </a:endParaRPr>
          </a:p>
        </p:txBody>
      </p:sp>
      <p:sp>
        <p:nvSpPr>
          <p:cNvPr id="6" name="TextBox 5">
            <a:extLst>
              <a:ext uri="{FF2B5EF4-FFF2-40B4-BE49-F238E27FC236}">
                <a16:creationId xmlns:a16="http://schemas.microsoft.com/office/drawing/2014/main" id="{BE6C31C1-0616-6D68-219E-70F83FEEF070}"/>
              </a:ext>
            </a:extLst>
          </p:cNvPr>
          <p:cNvSpPr txBox="1"/>
          <p:nvPr/>
        </p:nvSpPr>
        <p:spPr>
          <a:xfrm>
            <a:off x="7350762" y="6590632"/>
            <a:ext cx="478016" cy="707886"/>
          </a:xfrm>
          <a:prstGeom prst="rect">
            <a:avLst/>
          </a:prstGeom>
          <a:noFill/>
        </p:spPr>
        <p:txBody>
          <a:bodyPr wrap="none" rtlCol="0">
            <a:spAutoFit/>
          </a:bodyPr>
          <a:lstStyle/>
          <a:p>
            <a:r>
              <a:rPr lang="en-US" sz="4000" b="1" dirty="0">
                <a:solidFill>
                  <a:schemeClr val="bg1"/>
                </a:solidFill>
                <a:latin typeface="+mj-lt"/>
              </a:rPr>
              <a:t>4</a:t>
            </a:r>
            <a:endParaRPr lang="en-IN" sz="4000" b="1" dirty="0">
              <a:solidFill>
                <a:schemeClr val="bg1"/>
              </a:solidFill>
              <a:latin typeface="+mj-lt"/>
            </a:endParaRPr>
          </a:p>
        </p:txBody>
      </p:sp>
    </p:spTree>
    <p:custDataLst>
      <p:tags r:id="rId1"/>
    </p:custDataLst>
    <p:extLst>
      <p:ext uri="{BB962C8B-B14F-4D97-AF65-F5344CB8AC3E}">
        <p14:creationId xmlns:p14="http://schemas.microsoft.com/office/powerpoint/2010/main" val="3422347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B515407-F77F-80CE-94A4-F1BA13F5A1A2}"/>
              </a:ext>
            </a:extLst>
          </p:cNvPr>
          <p:cNvSpPr>
            <a:spLocks noGrp="1"/>
          </p:cNvSpPr>
          <p:nvPr>
            <p:ph type="body" sz="quarter" idx="18"/>
          </p:nvPr>
        </p:nvSpPr>
        <p:spPr>
          <a:xfrm>
            <a:off x="3251201" y="7277661"/>
            <a:ext cx="8834438" cy="584200"/>
          </a:xfrm>
        </p:spPr>
        <p:txBody>
          <a:bodyPr/>
          <a:lstStyle/>
          <a:p>
            <a:r>
              <a:rPr lang="en-US" dirty="0"/>
              <a:t>C</a:t>
            </a:r>
            <a:endParaRPr lang="en-IN" dirty="0"/>
          </a:p>
        </p:txBody>
      </p:sp>
      <p:sp>
        <p:nvSpPr>
          <p:cNvPr id="14" name="Text Placeholder 13">
            <a:extLst>
              <a:ext uri="{FF2B5EF4-FFF2-40B4-BE49-F238E27FC236}">
                <a16:creationId xmlns:a16="http://schemas.microsoft.com/office/drawing/2014/main" id="{4C245F10-AD78-F8C3-B41E-58D4057F0DC3}"/>
              </a:ext>
            </a:extLst>
          </p:cNvPr>
          <p:cNvSpPr>
            <a:spLocks noGrp="1"/>
          </p:cNvSpPr>
          <p:nvPr>
            <p:ph type="body" sz="quarter" idx="16"/>
          </p:nvPr>
        </p:nvSpPr>
        <p:spPr>
          <a:xfrm>
            <a:off x="669925" y="7935913"/>
            <a:ext cx="13095288" cy="1004887"/>
          </a:xfrm>
        </p:spPr>
        <p:txBody>
          <a:bodyPr/>
          <a:lstStyle/>
          <a:p>
            <a:r>
              <a:rPr lang="en-US" dirty="0"/>
              <a:t>The </a:t>
            </a:r>
            <a:r>
              <a:rPr lang="en-US"/>
              <a:t>useNavigate Hook </a:t>
            </a:r>
            <a:r>
              <a:rPr lang="en-US" dirty="0"/>
              <a:t>in newer versions of React Router is specifically designed for programmatic navigation, allowing developers to navigate between routes in a React application.</a:t>
            </a:r>
            <a:endParaRPr lang="en-IN" dirty="0"/>
          </a:p>
        </p:txBody>
      </p:sp>
      <p:sp>
        <p:nvSpPr>
          <p:cNvPr id="23" name="Text Placeholder 6">
            <a:extLst>
              <a:ext uri="{FF2B5EF4-FFF2-40B4-BE49-F238E27FC236}">
                <a16:creationId xmlns:a16="http://schemas.microsoft.com/office/drawing/2014/main" id="{3011B405-4A82-6F80-7CFF-394D7E65402D}"/>
              </a:ext>
            </a:extLst>
          </p:cNvPr>
          <p:cNvSpPr>
            <a:spLocks noGrp="1"/>
          </p:cNvSpPr>
          <p:nvPr>
            <p:ph type="body" sz="quarter" idx="15"/>
          </p:nvPr>
        </p:nvSpPr>
        <p:spPr>
          <a:xfrm>
            <a:off x="2338682" y="5511422"/>
            <a:ext cx="11250613" cy="836613"/>
          </a:xfrm>
        </p:spPr>
        <p:txBody>
          <a:bodyPr/>
          <a:lstStyle/>
          <a:p>
            <a:r>
              <a:rPr lang="en-IN" dirty="0"/>
              <a:t>useContext</a:t>
            </a:r>
          </a:p>
        </p:txBody>
      </p:sp>
      <p:sp>
        <p:nvSpPr>
          <p:cNvPr id="10" name="Text Placeholder 9">
            <a:extLst>
              <a:ext uri="{FF2B5EF4-FFF2-40B4-BE49-F238E27FC236}">
                <a16:creationId xmlns:a16="http://schemas.microsoft.com/office/drawing/2014/main" id="{76F12C18-8D9D-3CCB-BCA6-A4BEE27EB44A}"/>
              </a:ext>
            </a:extLst>
          </p:cNvPr>
          <p:cNvSpPr>
            <a:spLocks noGrp="1"/>
          </p:cNvSpPr>
          <p:nvPr>
            <p:ph type="body" sz="quarter" idx="14"/>
          </p:nvPr>
        </p:nvSpPr>
        <p:spPr>
          <a:xfrm>
            <a:off x="2334566" y="4568181"/>
            <a:ext cx="11250613" cy="836613"/>
          </a:xfrm>
        </p:spPr>
        <p:txBody>
          <a:bodyPr/>
          <a:lstStyle/>
          <a:p>
            <a:r>
              <a:rPr lang="en-IN" dirty="0"/>
              <a:t>useNavigate</a:t>
            </a:r>
          </a:p>
        </p:txBody>
      </p:sp>
      <p:sp>
        <p:nvSpPr>
          <p:cNvPr id="9" name="Text Placeholder 8">
            <a:extLst>
              <a:ext uri="{FF2B5EF4-FFF2-40B4-BE49-F238E27FC236}">
                <a16:creationId xmlns:a16="http://schemas.microsoft.com/office/drawing/2014/main" id="{B3DD8D8D-92AA-C0A9-AF8C-E974F01703EF}"/>
              </a:ext>
            </a:extLst>
          </p:cNvPr>
          <p:cNvSpPr>
            <a:spLocks noGrp="1"/>
          </p:cNvSpPr>
          <p:nvPr>
            <p:ph type="body" sz="quarter" idx="13"/>
          </p:nvPr>
        </p:nvSpPr>
        <p:spPr>
          <a:xfrm>
            <a:off x="2334566" y="3629064"/>
            <a:ext cx="11250613" cy="836613"/>
          </a:xfrm>
        </p:spPr>
        <p:txBody>
          <a:bodyPr/>
          <a:lstStyle/>
          <a:p>
            <a:r>
              <a:rPr lang="en-IN" dirty="0"/>
              <a:t>useEffect</a:t>
            </a:r>
          </a:p>
        </p:txBody>
      </p:sp>
      <p:sp>
        <p:nvSpPr>
          <p:cNvPr id="7" name="Text Placeholder 6">
            <a:extLst>
              <a:ext uri="{FF2B5EF4-FFF2-40B4-BE49-F238E27FC236}">
                <a16:creationId xmlns:a16="http://schemas.microsoft.com/office/drawing/2014/main" id="{3B89F492-1619-F3DC-4763-74A0A3753ED0}"/>
              </a:ext>
            </a:extLst>
          </p:cNvPr>
          <p:cNvSpPr>
            <a:spLocks noGrp="1"/>
          </p:cNvSpPr>
          <p:nvPr>
            <p:ph type="body" sz="quarter" idx="12"/>
          </p:nvPr>
        </p:nvSpPr>
        <p:spPr>
          <a:xfrm>
            <a:off x="2330450" y="2698180"/>
            <a:ext cx="11250613" cy="836613"/>
          </a:xfrm>
        </p:spPr>
        <p:txBody>
          <a:bodyPr/>
          <a:lstStyle/>
          <a:p>
            <a:r>
              <a:rPr lang="en-IN" dirty="0"/>
              <a:t>useState</a:t>
            </a:r>
          </a:p>
        </p:txBody>
      </p:sp>
      <p:sp>
        <p:nvSpPr>
          <p:cNvPr id="6" name="Text Placeholder 5">
            <a:extLst>
              <a:ext uri="{FF2B5EF4-FFF2-40B4-BE49-F238E27FC236}">
                <a16:creationId xmlns:a16="http://schemas.microsoft.com/office/drawing/2014/main" id="{11CC8ADC-3CA4-D95C-9BC3-D25B458E0D51}"/>
              </a:ext>
            </a:extLst>
          </p:cNvPr>
          <p:cNvSpPr>
            <a:spLocks noGrp="1"/>
          </p:cNvSpPr>
          <p:nvPr>
            <p:ph type="body" sz="quarter" idx="11"/>
          </p:nvPr>
        </p:nvSpPr>
        <p:spPr>
          <a:xfrm>
            <a:off x="2967015" y="580287"/>
            <a:ext cx="12401573" cy="1447009"/>
          </a:xfrm>
        </p:spPr>
        <p:txBody>
          <a:bodyPr/>
          <a:lstStyle/>
          <a:p>
            <a:r>
              <a:rPr lang="en-US" dirty="0"/>
              <a:t>In React, which Hook is used for programmatically navigating between routes in newer versions of React Router?</a:t>
            </a:r>
          </a:p>
        </p:txBody>
      </p:sp>
      <p:sp>
        <p:nvSpPr>
          <p:cNvPr id="8" name="Text Placeholder 7">
            <a:extLst>
              <a:ext uri="{FF2B5EF4-FFF2-40B4-BE49-F238E27FC236}">
                <a16:creationId xmlns:a16="http://schemas.microsoft.com/office/drawing/2014/main" id="{8C32210A-F5E3-D215-8DB4-DE929E3EA0DD}"/>
              </a:ext>
            </a:extLst>
          </p:cNvPr>
          <p:cNvSpPr>
            <a:spLocks noGrp="1"/>
          </p:cNvSpPr>
          <p:nvPr>
            <p:ph type="body" sz="quarter" idx="10"/>
          </p:nvPr>
        </p:nvSpPr>
        <p:spPr>
          <a:xfrm>
            <a:off x="1562390" y="1193800"/>
            <a:ext cx="1135063" cy="830263"/>
          </a:xfrm>
        </p:spPr>
        <p:txBody>
          <a:bodyPr/>
          <a:lstStyle/>
          <a:p>
            <a:r>
              <a:rPr lang="en-US" dirty="0"/>
              <a:t>3</a:t>
            </a:r>
            <a:endParaRPr lang="en-IN" dirty="0"/>
          </a:p>
        </p:txBody>
      </p:sp>
    </p:spTree>
    <p:custDataLst>
      <p:tags r:id="rId1"/>
    </p:custDataLst>
    <p:extLst>
      <p:ext uri="{BB962C8B-B14F-4D97-AF65-F5344CB8AC3E}">
        <p14:creationId xmlns:p14="http://schemas.microsoft.com/office/powerpoint/2010/main" val="30503482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CA8339-CD89-4D18-0CD0-EE3B59144DCB}"/>
              </a:ext>
            </a:extLst>
          </p:cNvPr>
          <p:cNvSpPr>
            <a:spLocks noGrp="1"/>
          </p:cNvSpPr>
          <p:nvPr>
            <p:ph type="body" sz="quarter" idx="12"/>
          </p:nvPr>
        </p:nvSpPr>
        <p:spPr>
          <a:xfrm>
            <a:off x="2330450" y="2698180"/>
            <a:ext cx="11250613" cy="836613"/>
          </a:xfrm>
        </p:spPr>
        <p:txBody>
          <a:bodyPr/>
          <a:lstStyle/>
          <a:p>
            <a:r>
              <a:rPr lang="en-IN" dirty="0"/>
              <a:t>document.pushState()</a:t>
            </a:r>
          </a:p>
        </p:txBody>
      </p:sp>
      <p:sp>
        <p:nvSpPr>
          <p:cNvPr id="5" name="Text Placeholder 4">
            <a:extLst>
              <a:ext uri="{FF2B5EF4-FFF2-40B4-BE49-F238E27FC236}">
                <a16:creationId xmlns:a16="http://schemas.microsoft.com/office/drawing/2014/main" id="{BE1AC7C9-5D7D-84AA-17BE-9E899237A33F}"/>
              </a:ext>
            </a:extLst>
          </p:cNvPr>
          <p:cNvSpPr>
            <a:spLocks noGrp="1"/>
          </p:cNvSpPr>
          <p:nvPr>
            <p:ph type="body" sz="quarter" idx="13"/>
          </p:nvPr>
        </p:nvSpPr>
        <p:spPr>
          <a:xfrm>
            <a:off x="2334566" y="3629064"/>
            <a:ext cx="11250613" cy="836613"/>
          </a:xfrm>
        </p:spPr>
        <p:txBody>
          <a:bodyPr/>
          <a:lstStyle/>
          <a:p>
            <a:r>
              <a:rPr lang="en-IN" dirty="0"/>
              <a:t>window.replaceState()</a:t>
            </a:r>
          </a:p>
        </p:txBody>
      </p:sp>
      <p:sp>
        <p:nvSpPr>
          <p:cNvPr id="6" name="Text Placeholder 5">
            <a:extLst>
              <a:ext uri="{FF2B5EF4-FFF2-40B4-BE49-F238E27FC236}">
                <a16:creationId xmlns:a16="http://schemas.microsoft.com/office/drawing/2014/main" id="{7305505D-8E3E-F717-668E-5A0B856ADA3D}"/>
              </a:ext>
            </a:extLst>
          </p:cNvPr>
          <p:cNvSpPr>
            <a:spLocks noGrp="1"/>
          </p:cNvSpPr>
          <p:nvPr>
            <p:ph type="body" sz="quarter" idx="14"/>
          </p:nvPr>
        </p:nvSpPr>
        <p:spPr>
          <a:xfrm>
            <a:off x="2334566" y="4568181"/>
            <a:ext cx="11250613" cy="836613"/>
          </a:xfrm>
        </p:spPr>
        <p:txBody>
          <a:bodyPr/>
          <a:lstStyle/>
          <a:p>
            <a:r>
              <a:rPr lang="en-IN" dirty="0"/>
              <a:t>history.pushState()</a:t>
            </a:r>
          </a:p>
        </p:txBody>
      </p:sp>
      <p:sp>
        <p:nvSpPr>
          <p:cNvPr id="7" name="Text Placeholder 6">
            <a:extLst>
              <a:ext uri="{FF2B5EF4-FFF2-40B4-BE49-F238E27FC236}">
                <a16:creationId xmlns:a16="http://schemas.microsoft.com/office/drawing/2014/main" id="{23FE23F7-C5C1-B3B8-3471-5D3FD33CD6A5}"/>
              </a:ext>
            </a:extLst>
          </p:cNvPr>
          <p:cNvSpPr>
            <a:spLocks noGrp="1"/>
          </p:cNvSpPr>
          <p:nvPr>
            <p:ph type="body" sz="quarter" idx="15"/>
          </p:nvPr>
        </p:nvSpPr>
        <p:spPr>
          <a:xfrm>
            <a:off x="2338682" y="5511422"/>
            <a:ext cx="11250613" cy="836613"/>
          </a:xfrm>
        </p:spPr>
        <p:txBody>
          <a:bodyPr/>
          <a:lstStyle/>
          <a:p>
            <a:r>
              <a:rPr lang="en-IN" dirty="0"/>
              <a:t>location.changeState()</a:t>
            </a:r>
          </a:p>
        </p:txBody>
      </p:sp>
      <p:sp>
        <p:nvSpPr>
          <p:cNvPr id="3" name="Text Placeholder 2">
            <a:extLst>
              <a:ext uri="{FF2B5EF4-FFF2-40B4-BE49-F238E27FC236}">
                <a16:creationId xmlns:a16="http://schemas.microsoft.com/office/drawing/2014/main" id="{F482DEEF-6A74-63FD-E107-BB08404EC4AA}"/>
              </a:ext>
            </a:extLst>
          </p:cNvPr>
          <p:cNvSpPr>
            <a:spLocks noGrp="1"/>
          </p:cNvSpPr>
          <p:nvPr>
            <p:ph type="body" sz="quarter" idx="11"/>
          </p:nvPr>
        </p:nvSpPr>
        <p:spPr>
          <a:xfrm>
            <a:off x="2967015" y="580287"/>
            <a:ext cx="12401573" cy="1447009"/>
          </a:xfrm>
        </p:spPr>
        <p:txBody>
          <a:bodyPr/>
          <a:lstStyle/>
          <a:p>
            <a:r>
              <a:rPr lang="en-US" dirty="0"/>
              <a:t>Which method is part of the browser's History API and is used to change the URL without reloading the page in programmatic navigation?</a:t>
            </a:r>
            <a:endParaRPr lang="en-IN" dirty="0"/>
          </a:p>
        </p:txBody>
      </p:sp>
      <p:sp>
        <p:nvSpPr>
          <p:cNvPr id="2" name="Text Placeholder 1">
            <a:extLst>
              <a:ext uri="{FF2B5EF4-FFF2-40B4-BE49-F238E27FC236}">
                <a16:creationId xmlns:a16="http://schemas.microsoft.com/office/drawing/2014/main" id="{CA221DE4-C17A-D923-8777-1CF8B526CDF8}"/>
              </a:ext>
            </a:extLst>
          </p:cNvPr>
          <p:cNvSpPr>
            <a:spLocks noGrp="1"/>
          </p:cNvSpPr>
          <p:nvPr>
            <p:ph type="body" sz="quarter" idx="10"/>
          </p:nvPr>
        </p:nvSpPr>
        <p:spPr>
          <a:xfrm>
            <a:off x="1562390" y="1193800"/>
            <a:ext cx="1135063" cy="830263"/>
          </a:xfrm>
        </p:spPr>
        <p:txBody>
          <a:bodyPr/>
          <a:lstStyle/>
          <a:p>
            <a:r>
              <a:rPr lang="en-US" dirty="0"/>
              <a:t>4</a:t>
            </a:r>
            <a:endParaRPr lang="en-IN" dirty="0"/>
          </a:p>
        </p:txBody>
      </p:sp>
    </p:spTree>
    <p:custDataLst>
      <p:tags r:id="rId1"/>
    </p:custDataLst>
    <p:extLst>
      <p:ext uri="{BB962C8B-B14F-4D97-AF65-F5344CB8AC3E}">
        <p14:creationId xmlns:p14="http://schemas.microsoft.com/office/powerpoint/2010/main" val="2904281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B515407-F77F-80CE-94A4-F1BA13F5A1A2}"/>
              </a:ext>
            </a:extLst>
          </p:cNvPr>
          <p:cNvSpPr>
            <a:spLocks noGrp="1"/>
          </p:cNvSpPr>
          <p:nvPr>
            <p:ph type="body" sz="quarter" idx="18"/>
          </p:nvPr>
        </p:nvSpPr>
        <p:spPr>
          <a:xfrm>
            <a:off x="3251201" y="7277661"/>
            <a:ext cx="8834438" cy="584200"/>
          </a:xfrm>
        </p:spPr>
        <p:txBody>
          <a:bodyPr/>
          <a:lstStyle/>
          <a:p>
            <a:r>
              <a:rPr lang="en-US" dirty="0"/>
              <a:t>C</a:t>
            </a:r>
            <a:endParaRPr lang="en-IN" dirty="0"/>
          </a:p>
        </p:txBody>
      </p:sp>
      <p:sp>
        <p:nvSpPr>
          <p:cNvPr id="14" name="Text Placeholder 13">
            <a:extLst>
              <a:ext uri="{FF2B5EF4-FFF2-40B4-BE49-F238E27FC236}">
                <a16:creationId xmlns:a16="http://schemas.microsoft.com/office/drawing/2014/main" id="{4C245F10-AD78-F8C3-B41E-58D4057F0DC3}"/>
              </a:ext>
            </a:extLst>
          </p:cNvPr>
          <p:cNvSpPr>
            <a:spLocks noGrp="1"/>
          </p:cNvSpPr>
          <p:nvPr>
            <p:ph type="body" sz="quarter" idx="16"/>
          </p:nvPr>
        </p:nvSpPr>
        <p:spPr>
          <a:xfrm>
            <a:off x="669925" y="7935913"/>
            <a:ext cx="13095288" cy="1004887"/>
          </a:xfrm>
        </p:spPr>
        <p:txBody>
          <a:bodyPr/>
          <a:lstStyle/>
          <a:p>
            <a:r>
              <a:rPr lang="en-US" dirty="0"/>
              <a:t>The history.pushState() method is used in the History API to add a new entry to the browser's history stack, changing the URL without a full page reload.</a:t>
            </a:r>
            <a:endParaRPr lang="en-IN" dirty="0"/>
          </a:p>
        </p:txBody>
      </p:sp>
      <p:sp>
        <p:nvSpPr>
          <p:cNvPr id="7" name="Text Placeholder 6">
            <a:extLst>
              <a:ext uri="{FF2B5EF4-FFF2-40B4-BE49-F238E27FC236}">
                <a16:creationId xmlns:a16="http://schemas.microsoft.com/office/drawing/2014/main" id="{0E3F80F8-8AD9-EE28-75CD-86BFE64DDB04}"/>
              </a:ext>
            </a:extLst>
          </p:cNvPr>
          <p:cNvSpPr>
            <a:spLocks noGrp="1"/>
          </p:cNvSpPr>
          <p:nvPr>
            <p:ph type="body" sz="quarter" idx="15"/>
          </p:nvPr>
        </p:nvSpPr>
        <p:spPr>
          <a:xfrm>
            <a:off x="2338682" y="5511422"/>
            <a:ext cx="11250613" cy="836613"/>
          </a:xfrm>
        </p:spPr>
        <p:txBody>
          <a:bodyPr/>
          <a:lstStyle/>
          <a:p>
            <a:r>
              <a:rPr lang="en-IN" dirty="0"/>
              <a:t>location.changeState()</a:t>
            </a:r>
          </a:p>
        </p:txBody>
      </p:sp>
      <p:sp>
        <p:nvSpPr>
          <p:cNvPr id="16" name="Text Placeholder 15">
            <a:extLst>
              <a:ext uri="{FF2B5EF4-FFF2-40B4-BE49-F238E27FC236}">
                <a16:creationId xmlns:a16="http://schemas.microsoft.com/office/drawing/2014/main" id="{41F14697-0F84-E03F-1E73-99EA1763B58B}"/>
              </a:ext>
            </a:extLst>
          </p:cNvPr>
          <p:cNvSpPr>
            <a:spLocks noGrp="1"/>
          </p:cNvSpPr>
          <p:nvPr>
            <p:ph type="body" sz="quarter" idx="14"/>
          </p:nvPr>
        </p:nvSpPr>
        <p:spPr>
          <a:xfrm>
            <a:off x="2334566" y="4568181"/>
            <a:ext cx="11250613" cy="836613"/>
          </a:xfrm>
        </p:spPr>
        <p:txBody>
          <a:bodyPr/>
          <a:lstStyle/>
          <a:p>
            <a:r>
              <a:rPr lang="en-IN" dirty="0"/>
              <a:t>history.pushState()</a:t>
            </a:r>
          </a:p>
          <a:p>
            <a:endParaRPr lang="en-IN" dirty="0"/>
          </a:p>
        </p:txBody>
      </p:sp>
      <p:sp>
        <p:nvSpPr>
          <p:cNvPr id="13" name="Text Placeholder 12">
            <a:extLst>
              <a:ext uri="{FF2B5EF4-FFF2-40B4-BE49-F238E27FC236}">
                <a16:creationId xmlns:a16="http://schemas.microsoft.com/office/drawing/2014/main" id="{7924EAE3-82D9-9684-FE6E-358F4577759B}"/>
              </a:ext>
            </a:extLst>
          </p:cNvPr>
          <p:cNvSpPr>
            <a:spLocks noGrp="1"/>
          </p:cNvSpPr>
          <p:nvPr>
            <p:ph type="body" sz="quarter" idx="13"/>
          </p:nvPr>
        </p:nvSpPr>
        <p:spPr>
          <a:xfrm>
            <a:off x="2334566" y="3629064"/>
            <a:ext cx="11250613" cy="836613"/>
          </a:xfrm>
        </p:spPr>
        <p:txBody>
          <a:bodyPr/>
          <a:lstStyle/>
          <a:p>
            <a:r>
              <a:rPr lang="en-IN" dirty="0"/>
              <a:t>window.replaceState()</a:t>
            </a:r>
          </a:p>
        </p:txBody>
      </p:sp>
      <p:sp>
        <p:nvSpPr>
          <p:cNvPr id="12" name="Text Placeholder 11">
            <a:extLst>
              <a:ext uri="{FF2B5EF4-FFF2-40B4-BE49-F238E27FC236}">
                <a16:creationId xmlns:a16="http://schemas.microsoft.com/office/drawing/2014/main" id="{860BBD97-9142-CF3F-2E39-34A2A13A9030}"/>
              </a:ext>
            </a:extLst>
          </p:cNvPr>
          <p:cNvSpPr>
            <a:spLocks noGrp="1"/>
          </p:cNvSpPr>
          <p:nvPr>
            <p:ph type="body" sz="quarter" idx="12"/>
          </p:nvPr>
        </p:nvSpPr>
        <p:spPr>
          <a:xfrm>
            <a:off x="2330450" y="2698180"/>
            <a:ext cx="11250613" cy="836613"/>
          </a:xfrm>
        </p:spPr>
        <p:txBody>
          <a:bodyPr/>
          <a:lstStyle/>
          <a:p>
            <a:r>
              <a:rPr lang="en-IN" dirty="0"/>
              <a:t>document.pushState()</a:t>
            </a:r>
          </a:p>
        </p:txBody>
      </p:sp>
      <p:sp>
        <p:nvSpPr>
          <p:cNvPr id="11" name="Text Placeholder 10">
            <a:extLst>
              <a:ext uri="{FF2B5EF4-FFF2-40B4-BE49-F238E27FC236}">
                <a16:creationId xmlns:a16="http://schemas.microsoft.com/office/drawing/2014/main" id="{AA9D097A-8A33-4A27-7655-357CC93C7B17}"/>
              </a:ext>
            </a:extLst>
          </p:cNvPr>
          <p:cNvSpPr>
            <a:spLocks noGrp="1"/>
          </p:cNvSpPr>
          <p:nvPr>
            <p:ph type="body" sz="quarter" idx="11"/>
          </p:nvPr>
        </p:nvSpPr>
        <p:spPr>
          <a:xfrm>
            <a:off x="2967015" y="580287"/>
            <a:ext cx="12401573" cy="1447009"/>
          </a:xfrm>
        </p:spPr>
        <p:txBody>
          <a:bodyPr/>
          <a:lstStyle/>
          <a:p>
            <a:r>
              <a:rPr lang="en-US" dirty="0"/>
              <a:t>Which method is part of the browser's History API and is used to change the URL without reloading the page in programmatic navigation?</a:t>
            </a:r>
          </a:p>
        </p:txBody>
      </p:sp>
      <p:sp>
        <p:nvSpPr>
          <p:cNvPr id="8" name="Text Placeholder 7">
            <a:extLst>
              <a:ext uri="{FF2B5EF4-FFF2-40B4-BE49-F238E27FC236}">
                <a16:creationId xmlns:a16="http://schemas.microsoft.com/office/drawing/2014/main" id="{8C32210A-F5E3-D215-8DB4-DE929E3EA0DD}"/>
              </a:ext>
            </a:extLst>
          </p:cNvPr>
          <p:cNvSpPr>
            <a:spLocks noGrp="1"/>
          </p:cNvSpPr>
          <p:nvPr>
            <p:ph type="body" sz="quarter" idx="10"/>
          </p:nvPr>
        </p:nvSpPr>
        <p:spPr>
          <a:xfrm>
            <a:off x="1562390" y="1193800"/>
            <a:ext cx="1135063" cy="830263"/>
          </a:xfrm>
        </p:spPr>
        <p:txBody>
          <a:bodyPr/>
          <a:lstStyle/>
          <a:p>
            <a:r>
              <a:rPr lang="en-US" dirty="0"/>
              <a:t>4</a:t>
            </a:r>
            <a:endParaRPr lang="en-IN" dirty="0"/>
          </a:p>
        </p:txBody>
      </p:sp>
    </p:spTree>
    <p:custDataLst>
      <p:tags r:id="rId1"/>
    </p:custDataLst>
    <p:extLst>
      <p:ext uri="{BB962C8B-B14F-4D97-AF65-F5344CB8AC3E}">
        <p14:creationId xmlns:p14="http://schemas.microsoft.com/office/powerpoint/2010/main" val="3882029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6CA8339-CD89-4D18-0CD0-EE3B59144DCB}"/>
              </a:ext>
            </a:extLst>
          </p:cNvPr>
          <p:cNvSpPr>
            <a:spLocks noGrp="1"/>
          </p:cNvSpPr>
          <p:nvPr>
            <p:ph type="body" sz="quarter" idx="12"/>
          </p:nvPr>
        </p:nvSpPr>
        <p:spPr>
          <a:xfrm>
            <a:off x="2330450" y="2698180"/>
            <a:ext cx="11250613" cy="836613"/>
          </a:xfrm>
        </p:spPr>
        <p:txBody>
          <a:bodyPr/>
          <a:lstStyle/>
          <a:p>
            <a:r>
              <a:rPr lang="en-US" dirty="0"/>
              <a:t>Preventing non-authenticated users from accessing certain routes</a:t>
            </a:r>
            <a:endParaRPr lang="en-IN" dirty="0"/>
          </a:p>
        </p:txBody>
      </p:sp>
      <p:sp>
        <p:nvSpPr>
          <p:cNvPr id="5" name="Text Placeholder 4">
            <a:extLst>
              <a:ext uri="{FF2B5EF4-FFF2-40B4-BE49-F238E27FC236}">
                <a16:creationId xmlns:a16="http://schemas.microsoft.com/office/drawing/2014/main" id="{BE1AC7C9-5D7D-84AA-17BE-9E899237A33F}"/>
              </a:ext>
            </a:extLst>
          </p:cNvPr>
          <p:cNvSpPr>
            <a:spLocks noGrp="1"/>
          </p:cNvSpPr>
          <p:nvPr>
            <p:ph type="body" sz="quarter" idx="13"/>
          </p:nvPr>
        </p:nvSpPr>
        <p:spPr>
          <a:xfrm>
            <a:off x="2334566" y="3629064"/>
            <a:ext cx="11250613" cy="836613"/>
          </a:xfrm>
        </p:spPr>
        <p:txBody>
          <a:bodyPr/>
          <a:lstStyle/>
          <a:p>
            <a:r>
              <a:rPr lang="en-US" dirty="0"/>
              <a:t>Preventing users from navigating away from a route with unsaved changes</a:t>
            </a:r>
            <a:endParaRPr lang="en-IN" dirty="0"/>
          </a:p>
        </p:txBody>
      </p:sp>
      <p:sp>
        <p:nvSpPr>
          <p:cNvPr id="6" name="Text Placeholder 5">
            <a:extLst>
              <a:ext uri="{FF2B5EF4-FFF2-40B4-BE49-F238E27FC236}">
                <a16:creationId xmlns:a16="http://schemas.microsoft.com/office/drawing/2014/main" id="{7305505D-8E3E-F717-668E-5A0B856ADA3D}"/>
              </a:ext>
            </a:extLst>
          </p:cNvPr>
          <p:cNvSpPr>
            <a:spLocks noGrp="1"/>
          </p:cNvSpPr>
          <p:nvPr>
            <p:ph type="body" sz="quarter" idx="14"/>
          </p:nvPr>
        </p:nvSpPr>
        <p:spPr>
          <a:xfrm>
            <a:off x="2334566" y="4568181"/>
            <a:ext cx="11250613" cy="836613"/>
          </a:xfrm>
        </p:spPr>
        <p:txBody>
          <a:bodyPr/>
          <a:lstStyle/>
          <a:p>
            <a:r>
              <a:rPr lang="en-US" dirty="0"/>
              <a:t>Loading necessary data before the route is activated</a:t>
            </a:r>
            <a:endParaRPr lang="en-IN" dirty="0"/>
          </a:p>
        </p:txBody>
      </p:sp>
      <p:sp>
        <p:nvSpPr>
          <p:cNvPr id="7" name="Text Placeholder 6">
            <a:extLst>
              <a:ext uri="{FF2B5EF4-FFF2-40B4-BE49-F238E27FC236}">
                <a16:creationId xmlns:a16="http://schemas.microsoft.com/office/drawing/2014/main" id="{23FE23F7-C5C1-B3B8-3471-5D3FD33CD6A5}"/>
              </a:ext>
            </a:extLst>
          </p:cNvPr>
          <p:cNvSpPr>
            <a:spLocks noGrp="1"/>
          </p:cNvSpPr>
          <p:nvPr>
            <p:ph type="body" sz="quarter" idx="15"/>
          </p:nvPr>
        </p:nvSpPr>
        <p:spPr>
          <a:xfrm>
            <a:off x="2338682" y="5511422"/>
            <a:ext cx="11250613" cy="836613"/>
          </a:xfrm>
        </p:spPr>
        <p:txBody>
          <a:bodyPr/>
          <a:lstStyle/>
          <a:p>
            <a:r>
              <a:rPr lang="en-US" dirty="0"/>
              <a:t>Logging and analytics to track navigation behavior</a:t>
            </a:r>
            <a:endParaRPr lang="en-IN" dirty="0"/>
          </a:p>
        </p:txBody>
      </p:sp>
      <p:sp>
        <p:nvSpPr>
          <p:cNvPr id="3" name="Text Placeholder 2">
            <a:extLst>
              <a:ext uri="{FF2B5EF4-FFF2-40B4-BE49-F238E27FC236}">
                <a16:creationId xmlns:a16="http://schemas.microsoft.com/office/drawing/2014/main" id="{F482DEEF-6A74-63FD-E107-BB08404EC4AA}"/>
              </a:ext>
            </a:extLst>
          </p:cNvPr>
          <p:cNvSpPr>
            <a:spLocks noGrp="1"/>
          </p:cNvSpPr>
          <p:nvPr>
            <p:ph type="body" sz="quarter" idx="11"/>
          </p:nvPr>
        </p:nvSpPr>
        <p:spPr>
          <a:xfrm>
            <a:off x="2967015" y="580287"/>
            <a:ext cx="12401573" cy="1447009"/>
          </a:xfrm>
        </p:spPr>
        <p:txBody>
          <a:bodyPr/>
          <a:lstStyle/>
          <a:p>
            <a:r>
              <a:rPr lang="en-US" dirty="0"/>
              <a:t>Which common use case of Route Guards involves ensuring that data required for a route is loaded before the route is activated?</a:t>
            </a:r>
            <a:endParaRPr lang="en-IN" dirty="0"/>
          </a:p>
        </p:txBody>
      </p:sp>
      <p:sp>
        <p:nvSpPr>
          <p:cNvPr id="2" name="Text Placeholder 1">
            <a:extLst>
              <a:ext uri="{FF2B5EF4-FFF2-40B4-BE49-F238E27FC236}">
                <a16:creationId xmlns:a16="http://schemas.microsoft.com/office/drawing/2014/main" id="{CA221DE4-C17A-D923-8777-1CF8B526CDF8}"/>
              </a:ext>
            </a:extLst>
          </p:cNvPr>
          <p:cNvSpPr>
            <a:spLocks noGrp="1"/>
          </p:cNvSpPr>
          <p:nvPr>
            <p:ph type="body" sz="quarter" idx="10"/>
          </p:nvPr>
        </p:nvSpPr>
        <p:spPr>
          <a:xfrm>
            <a:off x="1562390" y="1193800"/>
            <a:ext cx="1135063" cy="830263"/>
          </a:xfrm>
        </p:spPr>
        <p:txBody>
          <a:bodyPr/>
          <a:lstStyle/>
          <a:p>
            <a:r>
              <a:rPr lang="en-US" dirty="0"/>
              <a:t>5</a:t>
            </a:r>
            <a:endParaRPr lang="en-IN" dirty="0"/>
          </a:p>
        </p:txBody>
      </p:sp>
    </p:spTree>
    <p:custDataLst>
      <p:tags r:id="rId1"/>
    </p:custDataLst>
    <p:extLst>
      <p:ext uri="{BB962C8B-B14F-4D97-AF65-F5344CB8AC3E}">
        <p14:creationId xmlns:p14="http://schemas.microsoft.com/office/powerpoint/2010/main" val="432815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8B515407-F77F-80CE-94A4-F1BA13F5A1A2}"/>
              </a:ext>
            </a:extLst>
          </p:cNvPr>
          <p:cNvSpPr>
            <a:spLocks noGrp="1"/>
          </p:cNvSpPr>
          <p:nvPr>
            <p:ph type="body" sz="quarter" idx="18"/>
          </p:nvPr>
        </p:nvSpPr>
        <p:spPr>
          <a:xfrm>
            <a:off x="3251201" y="7277661"/>
            <a:ext cx="8834438" cy="584200"/>
          </a:xfrm>
        </p:spPr>
        <p:txBody>
          <a:bodyPr/>
          <a:lstStyle/>
          <a:p>
            <a:r>
              <a:rPr lang="en-US" dirty="0"/>
              <a:t>C</a:t>
            </a:r>
            <a:endParaRPr lang="en-IN" dirty="0"/>
          </a:p>
        </p:txBody>
      </p:sp>
      <p:sp>
        <p:nvSpPr>
          <p:cNvPr id="14" name="Text Placeholder 13">
            <a:extLst>
              <a:ext uri="{FF2B5EF4-FFF2-40B4-BE49-F238E27FC236}">
                <a16:creationId xmlns:a16="http://schemas.microsoft.com/office/drawing/2014/main" id="{4C245F10-AD78-F8C3-B41E-58D4057F0DC3}"/>
              </a:ext>
            </a:extLst>
          </p:cNvPr>
          <p:cNvSpPr>
            <a:spLocks noGrp="1"/>
          </p:cNvSpPr>
          <p:nvPr>
            <p:ph type="body" sz="quarter" idx="16"/>
          </p:nvPr>
        </p:nvSpPr>
        <p:spPr>
          <a:xfrm>
            <a:off x="669925" y="7935913"/>
            <a:ext cx="13095288" cy="1004887"/>
          </a:xfrm>
        </p:spPr>
        <p:txBody>
          <a:bodyPr>
            <a:normAutofit fontScale="92500" lnSpcReduction="10000"/>
          </a:bodyPr>
          <a:lstStyle/>
          <a:p>
            <a:r>
              <a:rPr lang="en-US" dirty="0"/>
              <a:t>A common use for Route Guards is to preload essential data before activating a route, ensuring all necessary information is ready for the user, thereby enhancing the user experience and avoiding incomplete or loading screens.</a:t>
            </a:r>
          </a:p>
        </p:txBody>
      </p:sp>
      <p:sp>
        <p:nvSpPr>
          <p:cNvPr id="12" name="Text Placeholder 6">
            <a:extLst>
              <a:ext uri="{FF2B5EF4-FFF2-40B4-BE49-F238E27FC236}">
                <a16:creationId xmlns:a16="http://schemas.microsoft.com/office/drawing/2014/main" id="{B85DD887-F832-2DA4-20E1-3ED418E16D82}"/>
              </a:ext>
            </a:extLst>
          </p:cNvPr>
          <p:cNvSpPr>
            <a:spLocks noGrp="1"/>
          </p:cNvSpPr>
          <p:nvPr>
            <p:ph type="body" sz="quarter" idx="15"/>
          </p:nvPr>
        </p:nvSpPr>
        <p:spPr>
          <a:xfrm>
            <a:off x="2338682" y="5511422"/>
            <a:ext cx="11250613" cy="836613"/>
          </a:xfrm>
        </p:spPr>
        <p:txBody>
          <a:bodyPr/>
          <a:lstStyle/>
          <a:p>
            <a:r>
              <a:rPr lang="en-US" dirty="0"/>
              <a:t>Logging and analytics to track navigation behavior</a:t>
            </a:r>
            <a:endParaRPr lang="en-IN" dirty="0"/>
          </a:p>
        </p:txBody>
      </p:sp>
      <p:sp>
        <p:nvSpPr>
          <p:cNvPr id="16" name="Text Placeholder 15">
            <a:extLst>
              <a:ext uri="{FF2B5EF4-FFF2-40B4-BE49-F238E27FC236}">
                <a16:creationId xmlns:a16="http://schemas.microsoft.com/office/drawing/2014/main" id="{48BF378E-AA73-9799-291F-643F7E6762FD}"/>
              </a:ext>
            </a:extLst>
          </p:cNvPr>
          <p:cNvSpPr>
            <a:spLocks noGrp="1"/>
          </p:cNvSpPr>
          <p:nvPr>
            <p:ph type="body" sz="quarter" idx="14"/>
          </p:nvPr>
        </p:nvSpPr>
        <p:spPr>
          <a:xfrm>
            <a:off x="2334566" y="4568181"/>
            <a:ext cx="11250613" cy="836613"/>
          </a:xfrm>
        </p:spPr>
        <p:txBody>
          <a:bodyPr/>
          <a:lstStyle/>
          <a:p>
            <a:r>
              <a:rPr lang="en-US" dirty="0"/>
              <a:t>Loading necessary data before the route is activated</a:t>
            </a:r>
          </a:p>
        </p:txBody>
      </p:sp>
      <p:sp>
        <p:nvSpPr>
          <p:cNvPr id="13" name="Text Placeholder 12">
            <a:extLst>
              <a:ext uri="{FF2B5EF4-FFF2-40B4-BE49-F238E27FC236}">
                <a16:creationId xmlns:a16="http://schemas.microsoft.com/office/drawing/2014/main" id="{0D6E4845-E92C-0C87-9DFE-2B3CBD00FEB1}"/>
              </a:ext>
            </a:extLst>
          </p:cNvPr>
          <p:cNvSpPr>
            <a:spLocks noGrp="1"/>
          </p:cNvSpPr>
          <p:nvPr>
            <p:ph type="body" sz="quarter" idx="13"/>
          </p:nvPr>
        </p:nvSpPr>
        <p:spPr>
          <a:xfrm>
            <a:off x="2334566" y="3629064"/>
            <a:ext cx="11250613" cy="836613"/>
          </a:xfrm>
        </p:spPr>
        <p:txBody>
          <a:bodyPr/>
          <a:lstStyle/>
          <a:p>
            <a:r>
              <a:rPr lang="en-US" dirty="0"/>
              <a:t>Preventing users from navigating away from a route with unsaved changes</a:t>
            </a:r>
          </a:p>
        </p:txBody>
      </p:sp>
      <p:sp>
        <p:nvSpPr>
          <p:cNvPr id="7" name="Text Placeholder 6">
            <a:extLst>
              <a:ext uri="{FF2B5EF4-FFF2-40B4-BE49-F238E27FC236}">
                <a16:creationId xmlns:a16="http://schemas.microsoft.com/office/drawing/2014/main" id="{3E582EB5-9BA2-4FDE-3C0C-40A69D59517D}"/>
              </a:ext>
            </a:extLst>
          </p:cNvPr>
          <p:cNvSpPr>
            <a:spLocks noGrp="1"/>
          </p:cNvSpPr>
          <p:nvPr>
            <p:ph type="body" sz="quarter" idx="12"/>
          </p:nvPr>
        </p:nvSpPr>
        <p:spPr>
          <a:xfrm>
            <a:off x="2330450" y="2698180"/>
            <a:ext cx="11250613" cy="836613"/>
          </a:xfrm>
        </p:spPr>
        <p:txBody>
          <a:bodyPr/>
          <a:lstStyle/>
          <a:p>
            <a:r>
              <a:rPr lang="en-US" dirty="0"/>
              <a:t>Preventing non-authenticated users from accessing certain routes</a:t>
            </a:r>
          </a:p>
        </p:txBody>
      </p:sp>
      <p:sp>
        <p:nvSpPr>
          <p:cNvPr id="6" name="Text Placeholder 5">
            <a:extLst>
              <a:ext uri="{FF2B5EF4-FFF2-40B4-BE49-F238E27FC236}">
                <a16:creationId xmlns:a16="http://schemas.microsoft.com/office/drawing/2014/main" id="{19AC47A7-4D14-0D34-1C6A-CC8262526D97}"/>
              </a:ext>
            </a:extLst>
          </p:cNvPr>
          <p:cNvSpPr>
            <a:spLocks noGrp="1"/>
          </p:cNvSpPr>
          <p:nvPr>
            <p:ph type="body" sz="quarter" idx="11"/>
          </p:nvPr>
        </p:nvSpPr>
        <p:spPr>
          <a:xfrm>
            <a:off x="2967015" y="580287"/>
            <a:ext cx="12401573" cy="1447009"/>
          </a:xfrm>
        </p:spPr>
        <p:txBody>
          <a:bodyPr/>
          <a:lstStyle/>
          <a:p>
            <a:r>
              <a:rPr lang="en-US" dirty="0"/>
              <a:t>Which common use case of Route Guards involves ensuring that data required for a route is loaded before the route is activated?</a:t>
            </a:r>
          </a:p>
        </p:txBody>
      </p:sp>
      <p:sp>
        <p:nvSpPr>
          <p:cNvPr id="8" name="Text Placeholder 7">
            <a:extLst>
              <a:ext uri="{FF2B5EF4-FFF2-40B4-BE49-F238E27FC236}">
                <a16:creationId xmlns:a16="http://schemas.microsoft.com/office/drawing/2014/main" id="{8C32210A-F5E3-D215-8DB4-DE929E3EA0DD}"/>
              </a:ext>
            </a:extLst>
          </p:cNvPr>
          <p:cNvSpPr>
            <a:spLocks noGrp="1"/>
          </p:cNvSpPr>
          <p:nvPr>
            <p:ph type="body" sz="quarter" idx="10"/>
          </p:nvPr>
        </p:nvSpPr>
        <p:spPr>
          <a:xfrm>
            <a:off x="1562390" y="1193800"/>
            <a:ext cx="1135063" cy="830263"/>
          </a:xfrm>
        </p:spPr>
        <p:txBody>
          <a:bodyPr/>
          <a:lstStyle/>
          <a:p>
            <a:r>
              <a:rPr lang="en-US" dirty="0"/>
              <a:t>5</a:t>
            </a:r>
            <a:endParaRPr lang="en-IN" dirty="0"/>
          </a:p>
        </p:txBody>
      </p:sp>
    </p:spTree>
    <p:custDataLst>
      <p:tags r:id="rId1"/>
    </p:custDataLst>
    <p:extLst>
      <p:ext uri="{BB962C8B-B14F-4D97-AF65-F5344CB8AC3E}">
        <p14:creationId xmlns:p14="http://schemas.microsoft.com/office/powerpoint/2010/main" val="202659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0FF46-750A-6F00-0188-E59F67D3CAED}"/>
              </a:ext>
            </a:extLst>
          </p:cNvPr>
          <p:cNvSpPr>
            <a:spLocks noGrp="1"/>
          </p:cNvSpPr>
          <p:nvPr>
            <p:ph type="title"/>
          </p:nvPr>
        </p:nvSpPr>
        <p:spPr>
          <a:xfrm>
            <a:off x="1297626" y="436395"/>
            <a:ext cx="10715304" cy="665045"/>
          </a:xfrm>
        </p:spPr>
        <p:txBody>
          <a:bodyPr/>
          <a:lstStyle/>
          <a:p>
            <a:r>
              <a:rPr lang="en-US" dirty="0"/>
              <a:t>Implementing a React Routing Application </a:t>
            </a:r>
            <a:endParaRPr lang="en-IN" dirty="0"/>
          </a:p>
        </p:txBody>
      </p:sp>
      <p:sp>
        <p:nvSpPr>
          <p:cNvPr id="6" name="Text Placeholder 5">
            <a:extLst>
              <a:ext uri="{FF2B5EF4-FFF2-40B4-BE49-F238E27FC236}">
                <a16:creationId xmlns:a16="http://schemas.microsoft.com/office/drawing/2014/main" id="{BE9D51BB-01C3-9087-D92E-21586B9258C3}"/>
              </a:ext>
            </a:extLst>
          </p:cNvPr>
          <p:cNvSpPr>
            <a:spLocks noGrp="1"/>
          </p:cNvSpPr>
          <p:nvPr>
            <p:ph type="body" sz="quarter" idx="11"/>
          </p:nvPr>
        </p:nvSpPr>
        <p:spPr/>
        <p:txBody>
          <a:bodyPr/>
          <a:lstStyle/>
          <a:p>
            <a:pPr algn="l" rtl="0" fontAlgn="base"/>
            <a:r>
              <a:rPr lang="en-US" b="0" i="0" u="none" strike="noStrike" dirty="0">
                <a:effectLst/>
                <a:latin typeface="Open Sans" panose="020B0606030504020204" pitchFamily="34" charset="0"/>
              </a:rPr>
              <a:t>You have been assigned </a:t>
            </a:r>
            <a:r>
              <a:rPr lang="en-US" dirty="0"/>
              <a:t>the</a:t>
            </a:r>
            <a:r>
              <a:rPr lang="en-US" b="0" i="0" u="none" strike="noStrike" dirty="0">
                <a:effectLst/>
                <a:latin typeface="Open Sans" panose="020B0606030504020204" pitchFamily="34" charset="0"/>
              </a:rPr>
              <a:t> task </a:t>
            </a:r>
            <a:r>
              <a:rPr lang="en-IN" b="0" i="0" u="none" strike="noStrike" dirty="0">
                <a:effectLst/>
                <a:latin typeface="Open Sans" panose="020B0606030504020204" pitchFamily="34" charset="0"/>
              </a:rPr>
              <a:t>to implement react routing for navigating between</a:t>
            </a:r>
          </a:p>
          <a:p>
            <a:pPr algn="l" rtl="0" fontAlgn="base"/>
            <a:r>
              <a:rPr lang="en-IN" b="0" i="0" u="none" strike="noStrike" dirty="0">
                <a:effectLst/>
                <a:latin typeface="Open Sans" panose="020B0606030504020204" pitchFamily="34" charset="0"/>
              </a:rPr>
              <a:t>various components.</a:t>
            </a:r>
            <a:endParaRPr lang="en-IN" b="1" dirty="0"/>
          </a:p>
        </p:txBody>
      </p:sp>
      <p:sp>
        <p:nvSpPr>
          <p:cNvPr id="7" name="Text Placeholder 6">
            <a:extLst>
              <a:ext uri="{FF2B5EF4-FFF2-40B4-BE49-F238E27FC236}">
                <a16:creationId xmlns:a16="http://schemas.microsoft.com/office/drawing/2014/main" id="{BD941A5E-4DE3-F11B-199D-B2582F112B8D}"/>
              </a:ext>
            </a:extLst>
          </p:cNvPr>
          <p:cNvSpPr>
            <a:spLocks noGrp="1"/>
          </p:cNvSpPr>
          <p:nvPr>
            <p:ph type="body" sz="quarter" idx="12"/>
          </p:nvPr>
        </p:nvSpPr>
        <p:spPr/>
        <p:txBody>
          <a:bodyPr/>
          <a:lstStyle/>
          <a:p>
            <a:pPr algn="l"/>
            <a:r>
              <a:rPr lang="en-IN" b="1" dirty="0"/>
              <a:t>Problem Statement:​</a:t>
            </a:r>
          </a:p>
        </p:txBody>
      </p:sp>
      <p:sp>
        <p:nvSpPr>
          <p:cNvPr id="8" name="Text Placeholder 7">
            <a:extLst>
              <a:ext uri="{FF2B5EF4-FFF2-40B4-BE49-F238E27FC236}">
                <a16:creationId xmlns:a16="http://schemas.microsoft.com/office/drawing/2014/main" id="{AB264619-BDE3-7DD6-8805-346A4F91B127}"/>
              </a:ext>
            </a:extLst>
          </p:cNvPr>
          <p:cNvSpPr>
            <a:spLocks noGrp="1"/>
          </p:cNvSpPr>
          <p:nvPr>
            <p:ph type="body" sz="quarter" idx="13"/>
          </p:nvPr>
        </p:nvSpPr>
        <p:spPr/>
        <p:txBody>
          <a:bodyPr/>
          <a:lstStyle/>
          <a:p>
            <a:r>
              <a:rPr lang="en-US" dirty="0"/>
              <a:t>Duration: 10 min</a:t>
            </a:r>
            <a:endParaRPr lang="en-IN" dirty="0"/>
          </a:p>
        </p:txBody>
      </p:sp>
    </p:spTree>
    <p:extLst>
      <p:ext uri="{BB962C8B-B14F-4D97-AF65-F5344CB8AC3E}">
        <p14:creationId xmlns:p14="http://schemas.microsoft.com/office/powerpoint/2010/main" val="3082878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dirty="0"/>
              <a:t>Assisted Practice: 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3080972"/>
          </a:xfrm>
          <a:prstGeom prst="rect">
            <a:avLst/>
          </a:prstGeom>
          <a:noFill/>
        </p:spPr>
        <p:txBody>
          <a:bodyPr wrap="square" rtlCol="0">
            <a:spAutoFit/>
          </a:bodyPr>
          <a:lstStyle/>
          <a:p>
            <a:pPr fontAlgn="base"/>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Steps to be followed: </a:t>
            </a:r>
          </a:p>
          <a:p>
            <a:pPr algn="l" rtl="0" fontAlgn="base"/>
            <a:endParaRPr lang="en-US" sz="2200" b="0" i="0" u="none" strike="noStrike" dirty="0">
              <a:solidFill>
                <a:schemeClr val="tx1">
                  <a:lumMod val="75000"/>
                  <a:lumOff val="25000"/>
                </a:schemeClr>
              </a:solidFill>
              <a:effectLst/>
            </a:endParaRP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 React.js project  </a:t>
            </a: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Install routing dependencies and its features </a:t>
            </a: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three components: Home, About Us, and Contact Us  </a:t>
            </a: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NavBar.js component file  </a:t>
            </a: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Add the Bootstrap features to the project  </a:t>
            </a:r>
          </a:p>
          <a:p>
            <a:pPr marL="457200" indent="-457200" algn="l" rtl="0" fontAlgn="base">
              <a:lnSpc>
                <a:spcPct val="115000"/>
              </a:lnSpc>
              <a:buFont typeface="+mj-lt"/>
              <a:buAutoNum type="arabicPeriod"/>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 the application </a:t>
            </a:r>
          </a:p>
        </p:txBody>
      </p:sp>
    </p:spTree>
    <p:custDataLst>
      <p:tags r:id="rId1"/>
    </p:custDataLst>
    <p:extLst>
      <p:ext uri="{BB962C8B-B14F-4D97-AF65-F5344CB8AC3E}">
        <p14:creationId xmlns:p14="http://schemas.microsoft.com/office/powerpoint/2010/main" val="2003108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
          <p:cNvSpPr txBox="1">
            <a:spLocks noGrp="1"/>
          </p:cNvSpPr>
          <p:nvPr>
            <p:ph type="body" idx="1"/>
          </p:nvPr>
        </p:nvSpPr>
        <p:spPr>
          <a:xfrm>
            <a:off x="0" y="4114800"/>
            <a:ext cx="16256001" cy="914400"/>
          </a:xfrm>
          <a:noFill/>
          <a:ln>
            <a:noFill/>
          </a:ln>
        </p:spPr>
        <p:txBody>
          <a:bodyPr spcFirstLastPara="1" wrap="square" lIns="91425" tIns="91425" rIns="91425" bIns="91425" anchor="ctr" anchorCtr="0">
            <a:noAutofit/>
          </a:bodyPr>
          <a:lstStyle/>
          <a:p>
            <a:pPr lvl="0"/>
            <a:r>
              <a:rPr lang="en-US" dirty="0">
                <a:solidFill>
                  <a:schemeClr val="tx1">
                    <a:lumMod val="75000"/>
                    <a:lumOff val="25000"/>
                  </a:schemeClr>
                </a:solidFill>
              </a:rPr>
              <a:t>React Router V6</a:t>
            </a:r>
          </a:p>
        </p:txBody>
      </p:sp>
    </p:spTree>
    <p:custDataLst>
      <p:tags r:id="rId1"/>
    </p:custDataLst>
    <p:extLst>
      <p:ext uri="{BB962C8B-B14F-4D97-AF65-F5344CB8AC3E}">
        <p14:creationId xmlns:p14="http://schemas.microsoft.com/office/powerpoint/2010/main" val="30999405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2023_LVC" val="STD6kphB"/>
  <p:tag name="ARTICULATE_DESIGN_ID_1_2023_LVC" val="hVNKMWSs"/>
  <p:tag name="ARTICULATE_PROJECT_OPEN" val="0"/>
  <p:tag name="ARTICULATE_SLIDE_COUNT" val="64"/>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Props1.xml><?xml version="1.0" encoding="utf-8"?>
<ds:datastoreItem xmlns:ds="http://schemas.openxmlformats.org/officeDocument/2006/customXml" ds:itemID="{793B8D63-FC81-4972-9B47-E2236C08E38F}">
  <ds:schemaRefs>
    <ds:schemaRef ds:uri="13f9a36d-0581-4bbd-819e-2fae6181123e"/>
    <ds:schemaRef ds:uri="9e1c2a13-0740-49b5-a03d-96af0a7802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6E5777E-4D47-4E73-96E6-28206453EE8D}">
  <ds:schemaRefs>
    <ds:schemaRef ds:uri="http://schemas.microsoft.com/sharepoint/v3/contenttype/forms"/>
  </ds:schemaRefs>
</ds:datastoreItem>
</file>

<file path=customXml/itemProps3.xml><?xml version="1.0" encoding="utf-8"?>
<ds:datastoreItem xmlns:ds="http://schemas.openxmlformats.org/officeDocument/2006/customXml" ds:itemID="{63339A1B-3202-4814-97F0-FD7709BA186E}">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dcmitype/"/>
    <ds:schemaRef ds:uri="http://purl.org/dc/terms/"/>
    <ds:schemaRef ds:uri="9e1c2a13-0740-49b5-a03d-96af0a780283"/>
    <ds:schemaRef ds:uri="http://schemas.microsoft.com/office/infopath/2007/PartnerControls"/>
    <ds:schemaRef ds:uri="13f9a36d-0581-4bbd-819e-2fae6181123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7</TotalTime>
  <Words>6138</Words>
  <Application>Microsoft Office PowerPoint</Application>
  <PresentationFormat>Custom</PresentationFormat>
  <Paragraphs>726</Paragraphs>
  <Slides>64</Slides>
  <Notes>55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64</vt:i4>
      </vt:variant>
    </vt:vector>
  </HeadingPairs>
  <TitlesOfParts>
    <vt:vector size="79" baseType="lpstr">
      <vt:lpstr>-apple-system</vt:lpstr>
      <vt:lpstr>Arial</vt:lpstr>
      <vt:lpstr>Calibri</vt:lpstr>
      <vt:lpstr>Calibri Light</vt:lpstr>
      <vt:lpstr>Courier New</vt:lpstr>
      <vt:lpstr>Google Sans</vt:lpstr>
      <vt:lpstr>Helvetica Light</vt:lpstr>
      <vt:lpstr>Inter</vt:lpstr>
      <vt:lpstr>Open Sans</vt:lpstr>
      <vt:lpstr>Open Sans Bold</vt:lpstr>
      <vt:lpstr>Open Sans Semibold</vt:lpstr>
      <vt:lpstr>Segoe UI</vt:lpstr>
      <vt:lpstr>Söhne</vt:lpstr>
      <vt:lpstr>ui-sans-serif</vt:lpstr>
      <vt:lpstr>2023_LVC</vt:lpstr>
      <vt:lpstr>PowerPoint Presentation</vt:lpstr>
      <vt:lpstr>PowerPoint Presentation</vt:lpstr>
      <vt:lpstr>PowerPoint Presentation</vt:lpstr>
      <vt:lpstr>What Is React Routing?</vt:lpstr>
      <vt:lpstr>Benefits of Routing</vt:lpstr>
      <vt:lpstr>Key Components of React Routing</vt:lpstr>
      <vt:lpstr>Implementing a React Routing Application </vt:lpstr>
      <vt:lpstr>Assisted Practice: Guidelines</vt:lpstr>
      <vt:lpstr>PowerPoint Presentation</vt:lpstr>
      <vt:lpstr>React Router V6</vt:lpstr>
      <vt:lpstr>Setting Up React Router</vt:lpstr>
      <vt:lpstr>Setting Up React Router</vt:lpstr>
      <vt:lpstr>Setting Up React Router</vt:lpstr>
      <vt:lpstr>Setting Up React Router</vt:lpstr>
      <vt:lpstr>Creating a Simple Route for Different Sections of the App</vt:lpstr>
      <vt:lpstr>Example: Set of Routes</vt:lpstr>
      <vt:lpstr>PowerPoint Presentation</vt:lpstr>
      <vt:lpstr>Data Fetchers: Overview</vt:lpstr>
      <vt:lpstr>Data Fetchers: Advantages</vt:lpstr>
      <vt:lpstr>Nested Route: Overview</vt:lpstr>
      <vt:lpstr>Nested Route: Overview</vt:lpstr>
      <vt:lpstr>Implementing Programmatic Routing with Login Page and Nested Routing </vt:lpstr>
      <vt:lpstr>Assisted Practice: Guidelines</vt:lpstr>
      <vt:lpstr>Introduction to Route Parameter</vt:lpstr>
      <vt:lpstr>Passing Parameters In React Router URLs</vt:lpstr>
      <vt:lpstr>Passing Parameters In React Router URLs</vt:lpstr>
      <vt:lpstr>Extracting Parameters In React Router URLs</vt:lpstr>
      <vt:lpstr>Extracting Parameters in React Router URLs</vt:lpstr>
      <vt:lpstr>What Is Programmatic Navigation?</vt:lpstr>
      <vt:lpstr>How Programmatic Navigation Works with SPAs?</vt:lpstr>
      <vt:lpstr>Implementing Programmatic Navigation</vt:lpstr>
      <vt:lpstr>Programmatic Navigation in Browser</vt:lpstr>
      <vt:lpstr>Programmatic Navigation: Use Cases</vt:lpstr>
      <vt:lpstr>What Is Route Guard?</vt:lpstr>
      <vt:lpstr>How Route Guards Works With SPAs?</vt:lpstr>
      <vt:lpstr>Implementing Route Guards</vt:lpstr>
      <vt:lpstr>Types of Route Guards</vt:lpstr>
      <vt:lpstr>Route Guards: Use Cases</vt:lpstr>
      <vt:lpstr>What Is 404 Error?</vt:lpstr>
      <vt:lpstr>Custom 404 Error Page Using React Router</vt:lpstr>
      <vt:lpstr>Importance of Custom 404 Error Page</vt:lpstr>
      <vt:lpstr>Importance of Custom 404 Error Page</vt:lpstr>
      <vt:lpstr>Creating a Custom 404 Page with React Router</vt:lpstr>
      <vt:lpstr>Creating a Custom 404 Page with React Router</vt:lpstr>
      <vt:lpstr>Creating a Custom 404 Page with React Router</vt:lpstr>
      <vt:lpstr>Creating a Custom 404 Page with React Router</vt:lpstr>
      <vt:lpstr>404 Error: Use Cases </vt:lpstr>
      <vt:lpstr>Creating a React Router </vt:lpstr>
      <vt:lpstr>Assisted Practice: Guidelines</vt:lpstr>
      <vt:lpstr>What Are Route Animations?</vt:lpstr>
      <vt:lpstr>How to Implement Route Animations?</vt:lpstr>
      <vt:lpstr>Example: Using Route Animation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Aarushi</cp:lastModifiedBy>
  <cp:revision>3</cp:revision>
  <dcterms:created xsi:type="dcterms:W3CDTF">2023-05-19T12:36:11Z</dcterms:created>
  <dcterms:modified xsi:type="dcterms:W3CDTF">2024-02-06T11:51:00Z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0x010100730F2DDABBDF49409AAC83A5FD91EC22</vt:lpwstr>
  </property>
  <property fmtid="{D5CDD505-2E9C-101B-9397-08002B2CF9AE}" pid="4" name="ArticulateGUID">
    <vt:lpwstr>0CA8DFAB-3F33-4B7B-A652-10EA26A428FE</vt:lpwstr>
  </property>
  <property fmtid="{D5CDD505-2E9C-101B-9397-08002B2CF9AE}" pid="5" name="ArticulatePath">
    <vt:lpwstr>https://simplilearnsolution.sharepoint.com/sites/Elearning/Shared Documents/Technology/PG FSD MERN/0.2 Phase 2/Trainer PPT/Lesson_04_Routing_in_React</vt:lpwstr>
  </property>
</Properties>
</file>